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347" r:id="rId4"/>
    <p:sldId id="263" r:id="rId5"/>
    <p:sldId id="348" r:id="rId6"/>
    <p:sldId id="357" r:id="rId7"/>
    <p:sldId id="349" r:id="rId8"/>
    <p:sldId id="356" r:id="rId9"/>
    <p:sldId id="350" r:id="rId10"/>
    <p:sldId id="355" r:id="rId11"/>
    <p:sldId id="358" r:id="rId12"/>
    <p:sldId id="351" r:id="rId13"/>
    <p:sldId id="354" r:id="rId14"/>
    <p:sldId id="352" r:id="rId15"/>
    <p:sldId id="353" r:id="rId16"/>
    <p:sldId id="259" r:id="rId17"/>
    <p:sldId id="260" r:id="rId18"/>
  </p:sldIdLst>
  <p:sldSz cx="9144000" cy="5143500" type="screen16x9"/>
  <p:notesSz cx="6858000" cy="9144000"/>
  <p:embeddedFontLst>
    <p:embeddedFont>
      <p:font typeface="Aharoni" panose="02010803020104030203" pitchFamily="2" charset="-79"/>
      <p:bold r:id="rId20"/>
    </p:embeddedFont>
    <p:embeddedFont>
      <p:font typeface="Bebas Neue" panose="020B0606020202050201" pitchFamily="34" charset="0"/>
      <p:regular r:id="rId21"/>
    </p:embeddedFont>
    <p:embeddedFont>
      <p:font typeface="Days One" panose="020B0604020202020204" charset="0"/>
      <p:regular r:id="rId22"/>
    </p:embeddedFont>
    <p:embeddedFont>
      <p:font typeface="Lato" panose="020F0502020204030203" pitchFamily="34" charset="0"/>
      <p:regular r:id="rId23"/>
      <p:bold r:id="rId24"/>
      <p:italic r:id="rId25"/>
      <p:boldItalic r:id="rId26"/>
    </p:embeddedFont>
    <p:embeddedFont>
      <p:font typeface="Merriweather" panose="00000500000000000000" pitchFamily="2" charset="0"/>
      <p:regular r:id="rId27"/>
      <p:bold r:id="rId28"/>
      <p:italic r:id="rId29"/>
      <p:boldItalic r:id="rId30"/>
    </p:embeddedFont>
    <p:embeddedFont>
      <p:font typeface="Poppins" panose="020B0502040204020203" pitchFamily="2" charset="0"/>
      <p:regular r:id="rId31"/>
      <p:bold r:id="rId32"/>
      <p:italic r:id="rId33"/>
      <p:boldItalic r:id="rId34"/>
    </p:embeddedFont>
    <p:embeddedFont>
      <p:font typeface="Roboto Condensed Light" panose="020B0604020202020204" pitchFamily="2"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2" roundtripDataSignature="AMtx7mhljO7QN5VHWaSEHoKfJLOW2Ke0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FC1ABB-D4E8-449C-9A1D-804A255C6A9A}">
  <a:tblStyle styleId="{7EFC1ABB-D4E8-449C-9A1D-804A255C6A9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0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12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12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12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12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12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6964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4451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9804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67184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968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4855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6653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8834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381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8871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3179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488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79000">
              <a:schemeClr val="lt1"/>
            </a:gs>
            <a:gs pos="100000">
              <a:schemeClr val="accent6"/>
            </a:gs>
          </a:gsLst>
          <a:lin ang="2700006" scaled="0"/>
        </a:gradFill>
        <a:effectLst/>
      </p:bgPr>
    </p:bg>
    <p:spTree>
      <p:nvGrpSpPr>
        <p:cNvPr id="1" name="Shape 8"/>
        <p:cNvGrpSpPr/>
        <p:nvPr/>
      </p:nvGrpSpPr>
      <p:grpSpPr>
        <a:xfrm>
          <a:off x="0" y="0"/>
          <a:ext cx="0" cy="0"/>
          <a:chOff x="0" y="0"/>
          <a:chExt cx="0" cy="0"/>
        </a:xfrm>
      </p:grpSpPr>
      <p:sp>
        <p:nvSpPr>
          <p:cNvPr id="9" name="Google Shape;9;p93"/>
          <p:cNvSpPr/>
          <p:nvPr/>
        </p:nvSpPr>
        <p:spPr>
          <a:xfrm>
            <a:off x="6858200" y="2750225"/>
            <a:ext cx="4489411" cy="45071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93"/>
          <p:cNvSpPr/>
          <p:nvPr/>
        </p:nvSpPr>
        <p:spPr>
          <a:xfrm rot="-5400000">
            <a:off x="225387" y="-225388"/>
            <a:ext cx="2863929" cy="331470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93"/>
          <p:cNvSpPr/>
          <p:nvPr/>
        </p:nvSpPr>
        <p:spPr>
          <a:xfrm rot="5400000">
            <a:off x="7496699" y="-622887"/>
            <a:ext cx="1864389" cy="1853864"/>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93"/>
          <p:cNvSpPr txBox="1">
            <a:spLocks noGrp="1"/>
          </p:cNvSpPr>
          <p:nvPr>
            <p:ph type="ctrTitle"/>
          </p:nvPr>
        </p:nvSpPr>
        <p:spPr>
          <a:xfrm>
            <a:off x="715100" y="1937500"/>
            <a:ext cx="5838300" cy="1797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91919"/>
              </a:buClr>
              <a:buSzPts val="5200"/>
              <a:buNone/>
              <a:defRPr sz="6000">
                <a:solidFill>
                  <a:schemeClr val="lt2"/>
                </a:solidFill>
                <a:latin typeface="Days One"/>
                <a:ea typeface="Days One"/>
                <a:cs typeface="Days One"/>
                <a:sym typeface="Days On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3" name="Google Shape;13;p93"/>
          <p:cNvSpPr txBox="1">
            <a:spLocks noGrp="1"/>
          </p:cNvSpPr>
          <p:nvPr>
            <p:ph type="subTitle" idx="1"/>
          </p:nvPr>
        </p:nvSpPr>
        <p:spPr>
          <a:xfrm>
            <a:off x="715100" y="4214900"/>
            <a:ext cx="5838300" cy="39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1"/>
            </a:gs>
            <a:gs pos="79000">
              <a:schemeClr val="lt1"/>
            </a:gs>
            <a:gs pos="100000">
              <a:schemeClr val="accent6"/>
            </a:gs>
          </a:gsLst>
          <a:lin ang="13500032" scaled="0"/>
        </a:gradFill>
        <a:effectLst/>
      </p:bgPr>
    </p:bg>
    <p:spTree>
      <p:nvGrpSpPr>
        <p:cNvPr id="1" name="Shape 14"/>
        <p:cNvGrpSpPr/>
        <p:nvPr/>
      </p:nvGrpSpPr>
      <p:grpSpPr>
        <a:xfrm>
          <a:off x="0" y="0"/>
          <a:ext cx="0" cy="0"/>
          <a:chOff x="0" y="0"/>
          <a:chExt cx="0" cy="0"/>
        </a:xfrm>
      </p:grpSpPr>
      <p:sp>
        <p:nvSpPr>
          <p:cNvPr id="15" name="Google Shape;15;p94"/>
          <p:cNvSpPr/>
          <p:nvPr/>
        </p:nvSpPr>
        <p:spPr>
          <a:xfrm>
            <a:off x="7931250" y="3963375"/>
            <a:ext cx="2222443" cy="2231297"/>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94"/>
          <p:cNvSpPr/>
          <p:nvPr/>
        </p:nvSpPr>
        <p:spPr>
          <a:xfrm rot="-5400000">
            <a:off x="209843" y="-229299"/>
            <a:ext cx="2666386" cy="3086064"/>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94"/>
          <p:cNvSpPr/>
          <p:nvPr/>
        </p:nvSpPr>
        <p:spPr>
          <a:xfrm rot="-6299994">
            <a:off x="-164356" y="3847089"/>
            <a:ext cx="2214873" cy="2202369"/>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94"/>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9" name="Google Shape;19;p94"/>
          <p:cNvSpPr txBox="1">
            <a:spLocks noGrp="1"/>
          </p:cNvSpPr>
          <p:nvPr>
            <p:ph type="body" idx="1"/>
          </p:nvPr>
        </p:nvSpPr>
        <p:spPr>
          <a:xfrm>
            <a:off x="720000" y="1076325"/>
            <a:ext cx="7704000" cy="34926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lt2"/>
              </a:buClr>
              <a:buSzPts val="1200"/>
              <a:buAutoNum type="arabicPeriod"/>
              <a:defRPr sz="1150">
                <a:solidFill>
                  <a:schemeClr val="lt2"/>
                </a:solidFill>
                <a:latin typeface="Lato"/>
                <a:ea typeface="Lato"/>
                <a:cs typeface="Lato"/>
                <a:sym typeface="Lato"/>
              </a:defRPr>
            </a:lvl1pPr>
            <a:lvl2pPr marL="914400" lvl="1" indent="-304800" algn="l">
              <a:lnSpc>
                <a:spcPct val="115000"/>
              </a:lnSpc>
              <a:spcBef>
                <a:spcPts val="0"/>
              </a:spcBef>
              <a:spcAft>
                <a:spcPts val="0"/>
              </a:spcAft>
              <a:buClr>
                <a:schemeClr val="lt2"/>
              </a:buClr>
              <a:buSzPts val="1200"/>
              <a:buFont typeface="Roboto Condensed Light"/>
              <a:buAutoNum type="alphaLcPeriod"/>
              <a:defRPr>
                <a:solidFill>
                  <a:schemeClr val="lt2"/>
                </a:solidFill>
              </a:defRPr>
            </a:lvl2pPr>
            <a:lvl3pPr marL="1371600" lvl="2" indent="-304800" algn="l">
              <a:lnSpc>
                <a:spcPct val="115000"/>
              </a:lnSpc>
              <a:spcBef>
                <a:spcPts val="0"/>
              </a:spcBef>
              <a:spcAft>
                <a:spcPts val="0"/>
              </a:spcAft>
              <a:buClr>
                <a:schemeClr val="lt2"/>
              </a:buClr>
              <a:buSzPts val="1200"/>
              <a:buFont typeface="Roboto Condensed Light"/>
              <a:buAutoNum type="romanLcPeriod"/>
              <a:defRPr>
                <a:solidFill>
                  <a:schemeClr val="lt2"/>
                </a:solidFill>
              </a:defRPr>
            </a:lvl3pPr>
            <a:lvl4pPr marL="1828800" lvl="3" indent="-304800" algn="l">
              <a:lnSpc>
                <a:spcPct val="115000"/>
              </a:lnSpc>
              <a:spcBef>
                <a:spcPts val="0"/>
              </a:spcBef>
              <a:spcAft>
                <a:spcPts val="0"/>
              </a:spcAft>
              <a:buClr>
                <a:schemeClr val="lt2"/>
              </a:buClr>
              <a:buSzPts val="1200"/>
              <a:buFont typeface="Roboto Condensed Light"/>
              <a:buAutoNum type="arabicPeriod"/>
              <a:defRPr>
                <a:solidFill>
                  <a:schemeClr val="lt2"/>
                </a:solidFill>
              </a:defRPr>
            </a:lvl4pPr>
            <a:lvl5pPr marL="2286000" lvl="4" indent="-304800" algn="l">
              <a:lnSpc>
                <a:spcPct val="115000"/>
              </a:lnSpc>
              <a:spcBef>
                <a:spcPts val="0"/>
              </a:spcBef>
              <a:spcAft>
                <a:spcPts val="0"/>
              </a:spcAft>
              <a:buClr>
                <a:schemeClr val="lt2"/>
              </a:buClr>
              <a:buSzPts val="1200"/>
              <a:buFont typeface="Roboto Condensed Light"/>
              <a:buAutoNum type="alphaLcPeriod"/>
              <a:defRPr>
                <a:solidFill>
                  <a:schemeClr val="lt2"/>
                </a:solidFill>
              </a:defRPr>
            </a:lvl5pPr>
            <a:lvl6pPr marL="2743200" lvl="5" indent="-304800" algn="l">
              <a:lnSpc>
                <a:spcPct val="115000"/>
              </a:lnSpc>
              <a:spcBef>
                <a:spcPts val="0"/>
              </a:spcBef>
              <a:spcAft>
                <a:spcPts val="0"/>
              </a:spcAft>
              <a:buClr>
                <a:schemeClr val="lt2"/>
              </a:buClr>
              <a:buSzPts val="1200"/>
              <a:buFont typeface="Roboto Condensed Light"/>
              <a:buAutoNum type="romanLcPeriod"/>
              <a:defRPr>
                <a:solidFill>
                  <a:schemeClr val="lt2"/>
                </a:solidFill>
              </a:defRPr>
            </a:lvl6pPr>
            <a:lvl7pPr marL="3200400" lvl="6" indent="-304800" algn="l">
              <a:lnSpc>
                <a:spcPct val="115000"/>
              </a:lnSpc>
              <a:spcBef>
                <a:spcPts val="0"/>
              </a:spcBef>
              <a:spcAft>
                <a:spcPts val="0"/>
              </a:spcAft>
              <a:buClr>
                <a:schemeClr val="lt2"/>
              </a:buClr>
              <a:buSzPts val="1200"/>
              <a:buFont typeface="Roboto Condensed Light"/>
              <a:buAutoNum type="arabicPeriod"/>
              <a:defRPr>
                <a:solidFill>
                  <a:schemeClr val="lt2"/>
                </a:solidFill>
              </a:defRPr>
            </a:lvl7pPr>
            <a:lvl8pPr marL="3657600" lvl="7" indent="-304800" algn="l">
              <a:lnSpc>
                <a:spcPct val="115000"/>
              </a:lnSpc>
              <a:spcBef>
                <a:spcPts val="0"/>
              </a:spcBef>
              <a:spcAft>
                <a:spcPts val="0"/>
              </a:spcAft>
              <a:buClr>
                <a:schemeClr val="lt2"/>
              </a:buClr>
              <a:buSzPts val="1200"/>
              <a:buFont typeface="Roboto Condensed Light"/>
              <a:buAutoNum type="alphaLcPeriod"/>
              <a:defRPr>
                <a:solidFill>
                  <a:schemeClr val="lt2"/>
                </a:solidFill>
              </a:defRPr>
            </a:lvl8pPr>
            <a:lvl9pPr marL="4114800" lvl="8" indent="-304800" algn="l">
              <a:lnSpc>
                <a:spcPct val="115000"/>
              </a:lnSpc>
              <a:spcBef>
                <a:spcPts val="0"/>
              </a:spcBef>
              <a:spcAft>
                <a:spcPts val="0"/>
              </a:spcAft>
              <a:buClr>
                <a:schemeClr val="lt2"/>
              </a:buClr>
              <a:buSzPts val="1200"/>
              <a:buFont typeface="Roboto Condensed Light"/>
              <a:buAutoNum type="romanLcPeriod"/>
              <a:defRPr>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p:cSld name="CUSTOM">
    <p:bg>
      <p:bgPr>
        <a:gradFill>
          <a:gsLst>
            <a:gs pos="0">
              <a:schemeClr val="accent1"/>
            </a:gs>
            <a:gs pos="79000">
              <a:schemeClr val="lt1"/>
            </a:gs>
            <a:gs pos="100000">
              <a:schemeClr val="accent6"/>
            </a:gs>
          </a:gsLst>
          <a:lin ang="18900044" scaled="0"/>
        </a:gradFill>
        <a:effectLst/>
      </p:bgPr>
    </p:bg>
    <p:spTree>
      <p:nvGrpSpPr>
        <p:cNvPr id="1" name="Shape 20"/>
        <p:cNvGrpSpPr/>
        <p:nvPr/>
      </p:nvGrpSpPr>
      <p:grpSpPr>
        <a:xfrm>
          <a:off x="0" y="0"/>
          <a:ext cx="0" cy="0"/>
          <a:chOff x="0" y="0"/>
          <a:chExt cx="0" cy="0"/>
        </a:xfrm>
      </p:grpSpPr>
      <p:sp>
        <p:nvSpPr>
          <p:cNvPr id="21" name="Google Shape;21;p95"/>
          <p:cNvSpPr/>
          <p:nvPr/>
        </p:nvSpPr>
        <p:spPr>
          <a:xfrm>
            <a:off x="7131150" y="-226612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95"/>
          <p:cNvSpPr/>
          <p:nvPr/>
        </p:nvSpPr>
        <p:spPr>
          <a:xfrm>
            <a:off x="-2132275" y="30185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95"/>
          <p:cNvSpPr/>
          <p:nvPr/>
        </p:nvSpPr>
        <p:spPr>
          <a:xfrm rot="1700207">
            <a:off x="6864111" y="2679832"/>
            <a:ext cx="2803921" cy="327539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95"/>
          <p:cNvSpPr/>
          <p:nvPr/>
        </p:nvSpPr>
        <p:spPr>
          <a:xfrm rot="-9454994">
            <a:off x="-323737" y="-1234466"/>
            <a:ext cx="3492326" cy="407968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95"/>
          <p:cNvSpPr txBox="1">
            <a:spLocks noGrp="1"/>
          </p:cNvSpPr>
          <p:nvPr>
            <p:ph type="subTitle" idx="1"/>
          </p:nvPr>
        </p:nvSpPr>
        <p:spPr>
          <a:xfrm>
            <a:off x="1844550" y="3190638"/>
            <a:ext cx="5454900" cy="61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 name="Google Shape;26;p95"/>
          <p:cNvSpPr txBox="1">
            <a:spLocks noGrp="1"/>
          </p:cNvSpPr>
          <p:nvPr>
            <p:ph type="title"/>
          </p:nvPr>
        </p:nvSpPr>
        <p:spPr>
          <a:xfrm>
            <a:off x="720000" y="1337263"/>
            <a:ext cx="7704000" cy="154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120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accent1"/>
            </a:gs>
            <a:gs pos="79000">
              <a:schemeClr val="lt1"/>
            </a:gs>
            <a:gs pos="100000">
              <a:schemeClr val="accent6"/>
            </a:gs>
          </a:gsLst>
          <a:lin ang="8099331" scaled="0"/>
        </a:gradFill>
        <a:effectLst/>
      </p:bgPr>
    </p:bg>
    <p:spTree>
      <p:nvGrpSpPr>
        <p:cNvPr id="1" name="Shape 38"/>
        <p:cNvGrpSpPr/>
        <p:nvPr/>
      </p:nvGrpSpPr>
      <p:grpSpPr>
        <a:xfrm>
          <a:off x="0" y="0"/>
          <a:ext cx="0" cy="0"/>
          <a:chOff x="0" y="0"/>
          <a:chExt cx="0" cy="0"/>
        </a:xfrm>
      </p:grpSpPr>
      <p:sp>
        <p:nvSpPr>
          <p:cNvPr id="39" name="Google Shape;39;p97"/>
          <p:cNvSpPr/>
          <p:nvPr/>
        </p:nvSpPr>
        <p:spPr>
          <a:xfrm>
            <a:off x="-1788525" y="1325945"/>
            <a:ext cx="2680775" cy="2691455"/>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97"/>
          <p:cNvSpPr/>
          <p:nvPr/>
        </p:nvSpPr>
        <p:spPr>
          <a:xfrm rot="-4243771">
            <a:off x="7521125" y="-325063"/>
            <a:ext cx="1815550" cy="209618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97"/>
          <p:cNvSpPr txBox="1">
            <a:spLocks noGrp="1"/>
          </p:cNvSpPr>
          <p:nvPr>
            <p:ph type="title"/>
          </p:nvPr>
        </p:nvSpPr>
        <p:spPr>
          <a:xfrm>
            <a:off x="1760916" y="1576755"/>
            <a:ext cx="2594700" cy="550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97"/>
          <p:cNvSpPr txBox="1">
            <a:spLocks noGrp="1"/>
          </p:cNvSpPr>
          <p:nvPr>
            <p:ph type="title" idx="2"/>
          </p:nvPr>
        </p:nvSpPr>
        <p:spPr>
          <a:xfrm>
            <a:off x="892278" y="1599275"/>
            <a:ext cx="817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lt2"/>
                </a:solidFill>
                <a:latin typeface="Days One"/>
                <a:ea typeface="Days One"/>
                <a:cs typeface="Days One"/>
                <a:sym typeface="Days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3" name="Google Shape;43;p97"/>
          <p:cNvSpPr txBox="1">
            <a:spLocks noGrp="1"/>
          </p:cNvSpPr>
          <p:nvPr>
            <p:ph type="subTitle" idx="1"/>
          </p:nvPr>
        </p:nvSpPr>
        <p:spPr>
          <a:xfrm>
            <a:off x="1760903" y="2262000"/>
            <a:ext cx="2336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97"/>
          <p:cNvSpPr txBox="1">
            <a:spLocks noGrp="1"/>
          </p:cNvSpPr>
          <p:nvPr>
            <p:ph type="title" idx="3"/>
          </p:nvPr>
        </p:nvSpPr>
        <p:spPr>
          <a:xfrm>
            <a:off x="1760916" y="3372696"/>
            <a:ext cx="2336400" cy="559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5" name="Google Shape;45;p97"/>
          <p:cNvSpPr txBox="1">
            <a:spLocks noGrp="1"/>
          </p:cNvSpPr>
          <p:nvPr>
            <p:ph type="title" idx="4"/>
          </p:nvPr>
        </p:nvSpPr>
        <p:spPr>
          <a:xfrm>
            <a:off x="892278" y="3404550"/>
            <a:ext cx="817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lt2"/>
                </a:solidFill>
                <a:latin typeface="Days One"/>
                <a:ea typeface="Days One"/>
                <a:cs typeface="Days One"/>
                <a:sym typeface="Days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 name="Google Shape;46;p97"/>
          <p:cNvSpPr txBox="1">
            <a:spLocks noGrp="1"/>
          </p:cNvSpPr>
          <p:nvPr>
            <p:ph type="subTitle" idx="5"/>
          </p:nvPr>
        </p:nvSpPr>
        <p:spPr>
          <a:xfrm>
            <a:off x="1760903" y="4059470"/>
            <a:ext cx="2336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7"/>
          <p:cNvSpPr txBox="1">
            <a:spLocks noGrp="1"/>
          </p:cNvSpPr>
          <p:nvPr>
            <p:ph type="title" idx="6"/>
          </p:nvPr>
        </p:nvSpPr>
        <p:spPr>
          <a:xfrm>
            <a:off x="5570917" y="1567475"/>
            <a:ext cx="2680800" cy="550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97"/>
          <p:cNvSpPr txBox="1">
            <a:spLocks noGrp="1"/>
          </p:cNvSpPr>
          <p:nvPr>
            <p:ph type="title" idx="7"/>
          </p:nvPr>
        </p:nvSpPr>
        <p:spPr>
          <a:xfrm>
            <a:off x="4697103" y="1590375"/>
            <a:ext cx="817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lt2"/>
                </a:solidFill>
                <a:latin typeface="Days One"/>
                <a:ea typeface="Days One"/>
                <a:cs typeface="Days One"/>
                <a:sym typeface="Days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97"/>
          <p:cNvSpPr txBox="1">
            <a:spLocks noGrp="1"/>
          </p:cNvSpPr>
          <p:nvPr>
            <p:ph type="subTitle" idx="8"/>
          </p:nvPr>
        </p:nvSpPr>
        <p:spPr>
          <a:xfrm>
            <a:off x="5570903" y="2253100"/>
            <a:ext cx="2336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7"/>
          <p:cNvSpPr txBox="1">
            <a:spLocks noGrp="1"/>
          </p:cNvSpPr>
          <p:nvPr>
            <p:ph type="title" idx="9"/>
          </p:nvPr>
        </p:nvSpPr>
        <p:spPr>
          <a:xfrm>
            <a:off x="5570922" y="3372696"/>
            <a:ext cx="2680800" cy="559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 name="Google Shape;51;p97"/>
          <p:cNvSpPr txBox="1">
            <a:spLocks noGrp="1"/>
          </p:cNvSpPr>
          <p:nvPr>
            <p:ph type="title" idx="13"/>
          </p:nvPr>
        </p:nvSpPr>
        <p:spPr>
          <a:xfrm>
            <a:off x="4697103" y="3379775"/>
            <a:ext cx="817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lt2"/>
                </a:solidFill>
                <a:latin typeface="Days One"/>
                <a:ea typeface="Days One"/>
                <a:cs typeface="Days One"/>
                <a:sym typeface="Days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2" name="Google Shape;52;p97"/>
          <p:cNvSpPr txBox="1">
            <a:spLocks noGrp="1"/>
          </p:cNvSpPr>
          <p:nvPr>
            <p:ph type="subTitle" idx="14"/>
          </p:nvPr>
        </p:nvSpPr>
        <p:spPr>
          <a:xfrm>
            <a:off x="5570903" y="4059470"/>
            <a:ext cx="2336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7"/>
          <p:cNvSpPr txBox="1">
            <a:spLocks noGrp="1"/>
          </p:cNvSpPr>
          <p:nvPr>
            <p:ph type="title" idx="15"/>
          </p:nvPr>
        </p:nvSpPr>
        <p:spPr>
          <a:xfrm>
            <a:off x="720000" y="532925"/>
            <a:ext cx="7704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1"/>
            </a:gs>
            <a:gs pos="79000">
              <a:schemeClr val="lt1"/>
            </a:gs>
            <a:gs pos="100000">
              <a:schemeClr val="accent6"/>
            </a:gs>
          </a:gsLst>
          <a:lin ang="2700006" scaled="0"/>
        </a:gradFill>
        <a:effectLst/>
      </p:bgPr>
    </p:bg>
    <p:spTree>
      <p:nvGrpSpPr>
        <p:cNvPr id="1" name="Shape 67"/>
        <p:cNvGrpSpPr/>
        <p:nvPr/>
      </p:nvGrpSpPr>
      <p:grpSpPr>
        <a:xfrm>
          <a:off x="0" y="0"/>
          <a:ext cx="0" cy="0"/>
          <a:chOff x="0" y="0"/>
          <a:chExt cx="0" cy="0"/>
        </a:xfrm>
      </p:grpSpPr>
      <p:sp>
        <p:nvSpPr>
          <p:cNvPr id="68" name="Google Shape;68;p99"/>
          <p:cNvSpPr/>
          <p:nvPr/>
        </p:nvSpPr>
        <p:spPr>
          <a:xfrm>
            <a:off x="-1351900" y="3948325"/>
            <a:ext cx="3101598" cy="3113954"/>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99"/>
          <p:cNvSpPr/>
          <p:nvPr/>
        </p:nvSpPr>
        <p:spPr>
          <a:xfrm rot="-3516704">
            <a:off x="6716946" y="-554629"/>
            <a:ext cx="3423889" cy="399981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99"/>
          <p:cNvSpPr/>
          <p:nvPr/>
        </p:nvSpPr>
        <p:spPr>
          <a:xfrm rot="2126950">
            <a:off x="41639" y="-1384093"/>
            <a:ext cx="2744644" cy="2729065"/>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99"/>
          <p:cNvSpPr txBox="1">
            <a:spLocks noGrp="1"/>
          </p:cNvSpPr>
          <p:nvPr>
            <p:ph type="title"/>
          </p:nvPr>
        </p:nvSpPr>
        <p:spPr>
          <a:xfrm>
            <a:off x="720000" y="2036975"/>
            <a:ext cx="4205100" cy="1226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a:solidFill>
                  <a:schemeClr val="lt2"/>
                </a:solidFill>
                <a:latin typeface="Days One"/>
                <a:ea typeface="Days One"/>
                <a:cs typeface="Days One"/>
                <a:sym typeface="Days 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2" name="Google Shape;72;p99"/>
          <p:cNvSpPr txBox="1">
            <a:spLocks noGrp="1"/>
          </p:cNvSpPr>
          <p:nvPr>
            <p:ph type="title" idx="2"/>
          </p:nvPr>
        </p:nvSpPr>
        <p:spPr>
          <a:xfrm>
            <a:off x="720000" y="1195175"/>
            <a:ext cx="42051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3" name="Google Shape;73;p99"/>
          <p:cNvSpPr txBox="1">
            <a:spLocks noGrp="1"/>
          </p:cNvSpPr>
          <p:nvPr>
            <p:ph type="subTitle" idx="1"/>
          </p:nvPr>
        </p:nvSpPr>
        <p:spPr>
          <a:xfrm>
            <a:off x="720000" y="3554725"/>
            <a:ext cx="4360200" cy="393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1"/>
            </a:gs>
            <a:gs pos="79000">
              <a:schemeClr val="lt1"/>
            </a:gs>
            <a:gs pos="100000">
              <a:schemeClr val="accent6"/>
            </a:gs>
          </a:gsLst>
          <a:lin ang="13500032" scaled="0"/>
        </a:gradFill>
        <a:effectLst/>
      </p:bgPr>
    </p:bg>
    <p:spTree>
      <p:nvGrpSpPr>
        <p:cNvPr id="1" name="Shape 74"/>
        <p:cNvGrpSpPr/>
        <p:nvPr/>
      </p:nvGrpSpPr>
      <p:grpSpPr>
        <a:xfrm>
          <a:off x="0" y="0"/>
          <a:ext cx="0" cy="0"/>
          <a:chOff x="0" y="0"/>
          <a:chExt cx="0" cy="0"/>
        </a:xfrm>
      </p:grpSpPr>
      <p:sp>
        <p:nvSpPr>
          <p:cNvPr id="75" name="Google Shape;75;p100"/>
          <p:cNvSpPr/>
          <p:nvPr/>
        </p:nvSpPr>
        <p:spPr>
          <a:xfrm rot="1451954">
            <a:off x="6169205" y="2098647"/>
            <a:ext cx="3542609" cy="4138293"/>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00"/>
          <p:cNvSpPr/>
          <p:nvPr/>
        </p:nvSpPr>
        <p:spPr>
          <a:xfrm>
            <a:off x="7797900" y="-906375"/>
            <a:ext cx="2451002" cy="246076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00"/>
          <p:cNvSpPr/>
          <p:nvPr/>
        </p:nvSpPr>
        <p:spPr>
          <a:xfrm rot="-2278797">
            <a:off x="-1316671" y="131086"/>
            <a:ext cx="2264352" cy="2251500"/>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00"/>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9" name="Google Shape;79;p100"/>
          <p:cNvSpPr txBox="1">
            <a:spLocks noGrp="1"/>
          </p:cNvSpPr>
          <p:nvPr>
            <p:ph type="body" idx="1"/>
          </p:nvPr>
        </p:nvSpPr>
        <p:spPr>
          <a:xfrm>
            <a:off x="720000" y="1207475"/>
            <a:ext cx="5475900" cy="2675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lt2"/>
              </a:buClr>
              <a:buSzPts val="1200"/>
              <a:buFont typeface="Lato"/>
              <a:buChar char="●"/>
              <a:defRPr sz="1600">
                <a:solidFill>
                  <a:schemeClr val="lt2"/>
                </a:solidFill>
                <a:latin typeface="Poppins"/>
                <a:ea typeface="Poppins"/>
                <a:cs typeface="Poppins"/>
                <a:sym typeface="Poppins"/>
              </a:defRPr>
            </a:lvl1pPr>
            <a:lvl2pPr marL="914400" lvl="1" indent="-304800" algn="l">
              <a:lnSpc>
                <a:spcPct val="115000"/>
              </a:lnSpc>
              <a:spcBef>
                <a:spcPts val="1600"/>
              </a:spcBef>
              <a:spcAft>
                <a:spcPts val="0"/>
              </a:spcAft>
              <a:buClr>
                <a:schemeClr val="lt2"/>
              </a:buClr>
              <a:buSzPts val="1200"/>
              <a:buFont typeface="Roboto Condensed Light"/>
              <a:buChar char="○"/>
              <a:defRPr>
                <a:solidFill>
                  <a:schemeClr val="lt2"/>
                </a:solidFill>
              </a:defRPr>
            </a:lvl2pPr>
            <a:lvl3pPr marL="1371600" lvl="2" indent="-304800" algn="l">
              <a:lnSpc>
                <a:spcPct val="115000"/>
              </a:lnSpc>
              <a:spcBef>
                <a:spcPts val="0"/>
              </a:spcBef>
              <a:spcAft>
                <a:spcPts val="0"/>
              </a:spcAft>
              <a:buClr>
                <a:schemeClr val="lt2"/>
              </a:buClr>
              <a:buSzPts val="1200"/>
              <a:buFont typeface="Roboto Condensed Light"/>
              <a:buChar char="■"/>
              <a:defRPr>
                <a:solidFill>
                  <a:schemeClr val="lt2"/>
                </a:solidFill>
              </a:defRPr>
            </a:lvl3pPr>
            <a:lvl4pPr marL="1828800" lvl="3" indent="-304800" algn="l">
              <a:lnSpc>
                <a:spcPct val="115000"/>
              </a:lnSpc>
              <a:spcBef>
                <a:spcPts val="0"/>
              </a:spcBef>
              <a:spcAft>
                <a:spcPts val="0"/>
              </a:spcAft>
              <a:buClr>
                <a:schemeClr val="lt2"/>
              </a:buClr>
              <a:buSzPts val="1200"/>
              <a:buFont typeface="Roboto Condensed Light"/>
              <a:buChar char="●"/>
              <a:defRPr>
                <a:solidFill>
                  <a:schemeClr val="lt2"/>
                </a:solidFill>
              </a:defRPr>
            </a:lvl4pPr>
            <a:lvl5pPr marL="2286000" lvl="4" indent="-304800" algn="l">
              <a:lnSpc>
                <a:spcPct val="115000"/>
              </a:lnSpc>
              <a:spcBef>
                <a:spcPts val="0"/>
              </a:spcBef>
              <a:spcAft>
                <a:spcPts val="0"/>
              </a:spcAft>
              <a:buClr>
                <a:schemeClr val="lt2"/>
              </a:buClr>
              <a:buSzPts val="1200"/>
              <a:buFont typeface="Roboto Condensed Light"/>
              <a:buChar char="○"/>
              <a:defRPr>
                <a:solidFill>
                  <a:schemeClr val="lt2"/>
                </a:solidFill>
              </a:defRPr>
            </a:lvl5pPr>
            <a:lvl6pPr marL="2743200" lvl="5" indent="-304800" algn="l">
              <a:lnSpc>
                <a:spcPct val="115000"/>
              </a:lnSpc>
              <a:spcBef>
                <a:spcPts val="0"/>
              </a:spcBef>
              <a:spcAft>
                <a:spcPts val="0"/>
              </a:spcAft>
              <a:buClr>
                <a:schemeClr val="lt2"/>
              </a:buClr>
              <a:buSzPts val="1200"/>
              <a:buFont typeface="Roboto Condensed Light"/>
              <a:buChar char="■"/>
              <a:defRPr>
                <a:solidFill>
                  <a:schemeClr val="lt2"/>
                </a:solidFill>
              </a:defRPr>
            </a:lvl6pPr>
            <a:lvl7pPr marL="3200400" lvl="6" indent="-304800" algn="l">
              <a:lnSpc>
                <a:spcPct val="115000"/>
              </a:lnSpc>
              <a:spcBef>
                <a:spcPts val="0"/>
              </a:spcBef>
              <a:spcAft>
                <a:spcPts val="0"/>
              </a:spcAft>
              <a:buClr>
                <a:schemeClr val="lt2"/>
              </a:buClr>
              <a:buSzPts val="1200"/>
              <a:buFont typeface="Roboto Condensed Light"/>
              <a:buChar char="●"/>
              <a:defRPr>
                <a:solidFill>
                  <a:schemeClr val="lt2"/>
                </a:solidFill>
              </a:defRPr>
            </a:lvl7pPr>
            <a:lvl8pPr marL="3657600" lvl="7" indent="-304800" algn="l">
              <a:lnSpc>
                <a:spcPct val="115000"/>
              </a:lnSpc>
              <a:spcBef>
                <a:spcPts val="0"/>
              </a:spcBef>
              <a:spcAft>
                <a:spcPts val="0"/>
              </a:spcAft>
              <a:buClr>
                <a:schemeClr val="lt2"/>
              </a:buClr>
              <a:buSzPts val="1200"/>
              <a:buFont typeface="Roboto Condensed Light"/>
              <a:buChar char="○"/>
              <a:defRPr>
                <a:solidFill>
                  <a:schemeClr val="lt2"/>
                </a:solidFill>
              </a:defRPr>
            </a:lvl8pPr>
            <a:lvl9pPr marL="4114800" lvl="8" indent="-304800" algn="l">
              <a:lnSpc>
                <a:spcPct val="115000"/>
              </a:lnSpc>
              <a:spcBef>
                <a:spcPts val="0"/>
              </a:spcBef>
              <a:spcAft>
                <a:spcPts val="0"/>
              </a:spcAft>
              <a:buClr>
                <a:schemeClr val="lt2"/>
              </a:buClr>
              <a:buSzPts val="1200"/>
              <a:buFont typeface="Roboto Condensed Light"/>
              <a:buChar char="■"/>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1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1"/>
            </a:gs>
            <a:gs pos="79000">
              <a:schemeClr val="lt1"/>
            </a:gs>
            <a:gs pos="100000">
              <a:schemeClr val="accent6"/>
            </a:gs>
          </a:gsLst>
          <a:lin ang="18900732" scaled="0"/>
        </a:gradFill>
        <a:effectLst/>
      </p:bgPr>
    </p:bg>
    <p:spTree>
      <p:nvGrpSpPr>
        <p:cNvPr id="1" name="Shape 412"/>
        <p:cNvGrpSpPr/>
        <p:nvPr/>
      </p:nvGrpSpPr>
      <p:grpSpPr>
        <a:xfrm>
          <a:off x="0" y="0"/>
          <a:ext cx="0" cy="0"/>
          <a:chOff x="0" y="0"/>
          <a:chExt cx="0" cy="0"/>
        </a:xfrm>
      </p:grpSpPr>
      <p:sp>
        <p:nvSpPr>
          <p:cNvPr id="413" name="Google Shape;413;p145"/>
          <p:cNvSpPr/>
          <p:nvPr/>
        </p:nvSpPr>
        <p:spPr>
          <a:xfrm>
            <a:off x="7848600" y="3990497"/>
            <a:ext cx="2514551" cy="252456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45"/>
          <p:cNvSpPr/>
          <p:nvPr/>
        </p:nvSpPr>
        <p:spPr>
          <a:xfrm rot="-5232539">
            <a:off x="6273534" y="-444366"/>
            <a:ext cx="2803890" cy="327535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45"/>
          <p:cNvSpPr/>
          <p:nvPr/>
        </p:nvSpPr>
        <p:spPr>
          <a:xfrm rot="8629168">
            <a:off x="-1559635" y="120431"/>
            <a:ext cx="4033685" cy="471214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1"/>
            </a:gs>
            <a:gs pos="79000">
              <a:schemeClr val="lt1"/>
            </a:gs>
            <a:gs pos="100000">
              <a:schemeClr val="accent6"/>
            </a:gs>
          </a:gsLst>
          <a:lin ang="18900732" scaled="0"/>
        </a:gradFill>
        <a:effectLst/>
      </p:bgPr>
    </p:bg>
    <p:spTree>
      <p:nvGrpSpPr>
        <p:cNvPr id="1" name="Shape 416"/>
        <p:cNvGrpSpPr/>
        <p:nvPr/>
      </p:nvGrpSpPr>
      <p:grpSpPr>
        <a:xfrm>
          <a:off x="0" y="0"/>
          <a:ext cx="0" cy="0"/>
          <a:chOff x="0" y="0"/>
          <a:chExt cx="0" cy="0"/>
        </a:xfrm>
      </p:grpSpPr>
      <p:sp>
        <p:nvSpPr>
          <p:cNvPr id="417" name="Google Shape;417;p146"/>
          <p:cNvSpPr/>
          <p:nvPr/>
        </p:nvSpPr>
        <p:spPr>
          <a:xfrm>
            <a:off x="7493100" y="-1161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46"/>
          <p:cNvSpPr/>
          <p:nvPr/>
        </p:nvSpPr>
        <p:spPr>
          <a:xfrm>
            <a:off x="-2665675" y="2789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46"/>
          <p:cNvSpPr/>
          <p:nvPr/>
        </p:nvSpPr>
        <p:spPr>
          <a:xfrm rot="1848319">
            <a:off x="6172266" y="2568611"/>
            <a:ext cx="3492400" cy="4079767"/>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46"/>
          <p:cNvSpPr/>
          <p:nvPr/>
        </p:nvSpPr>
        <p:spPr>
          <a:xfrm rot="7003599" flipH="1">
            <a:off x="19183" y="-1603364"/>
            <a:ext cx="3492424" cy="407967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chemeClr val="lt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3500"/>
              <a:buFont typeface="Days One"/>
              <a:buNone/>
              <a:defRPr sz="35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endParaRPr/>
          </a:p>
        </p:txBody>
      </p:sp>
      <p:sp>
        <p:nvSpPr>
          <p:cNvPr id="7" name="Google Shape;7;p9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1pPr>
            <a:lvl2pPr marL="914400" marR="0" lvl="1" indent="-317500" algn="l" rtl="0">
              <a:lnSpc>
                <a:spcPct val="115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2pPr>
            <a:lvl3pPr marL="1371600" marR="0" lvl="2" indent="-317500" algn="l" rtl="0">
              <a:lnSpc>
                <a:spcPct val="115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3pPr>
            <a:lvl4pPr marL="1828800" marR="0" lvl="3" indent="-317500" algn="l" rtl="0">
              <a:lnSpc>
                <a:spcPct val="115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4pPr>
            <a:lvl5pPr marL="2286000" marR="0" lvl="4" indent="-317500" algn="l" rtl="0">
              <a:lnSpc>
                <a:spcPct val="115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5pPr>
            <a:lvl6pPr marL="2743200" marR="0" lvl="5" indent="-317500" algn="l" rtl="0">
              <a:lnSpc>
                <a:spcPct val="115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6pPr>
            <a:lvl7pPr marL="3200400" marR="0" lvl="6" indent="-317500" algn="l" rtl="0">
              <a:lnSpc>
                <a:spcPct val="115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7pPr>
            <a:lvl8pPr marL="3657600" marR="0" lvl="7" indent="-317500" algn="l" rtl="0">
              <a:lnSpc>
                <a:spcPct val="115000"/>
              </a:lnSpc>
              <a:spcBef>
                <a:spcPts val="1600"/>
              </a:spcBef>
              <a:spcAft>
                <a:spcPts val="0"/>
              </a:spcAft>
              <a:buClr>
                <a:schemeClr val="lt2"/>
              </a:buClr>
              <a:buSzPts val="1400"/>
              <a:buFont typeface="Lato"/>
              <a:buChar char="○"/>
              <a:defRPr sz="1400" b="0" i="0" u="none" strike="noStrike" cap="none">
                <a:solidFill>
                  <a:schemeClr val="lt2"/>
                </a:solidFill>
                <a:latin typeface="Lato"/>
                <a:ea typeface="Lato"/>
                <a:cs typeface="Lato"/>
                <a:sym typeface="Lato"/>
              </a:defRPr>
            </a:lvl8pPr>
            <a:lvl9pPr marL="4114800" marR="0" lvl="8" indent="-317500" algn="l" rtl="0">
              <a:lnSpc>
                <a:spcPct val="115000"/>
              </a:lnSpc>
              <a:spcBef>
                <a:spcPts val="1600"/>
              </a:spcBef>
              <a:spcAft>
                <a:spcPts val="1600"/>
              </a:spcAft>
              <a:buClr>
                <a:schemeClr val="lt2"/>
              </a:buClr>
              <a:buSzPts val="1400"/>
              <a:buFont typeface="Lato"/>
              <a:buChar char="■"/>
              <a:defRPr sz="1400" b="0" i="0" u="none" strike="noStrike" cap="none">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6" r:id="rId6"/>
    <p:sldLayoutId id="2147483697" r:id="rId7"/>
    <p:sldLayoutId id="2147483698" r:id="rId8"/>
    <p:sldLayoutId id="214748369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6.xml"/><Relationship Id="rId7" Type="http://schemas.microsoft.com/office/2007/relationships/hdphoto" Target="../media/hdphoto1.wdp"/><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notesSlide" Target="../notesSlides/notesSlide13.xml"/><Relationship Id="rId9" Type="http://schemas.openxmlformats.org/officeDocument/2006/relationships/image" Target="../media/image14.png"/><Relationship Id="rId1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hyperlink" Target="http://www.uhu.es/osl/wp-content/uploads/2018/05/Manual-de-TinkerCad..pdf" TargetMode="External"/><Relationship Id="rId3" Type="http://schemas.openxmlformats.org/officeDocument/2006/relationships/hyperlink" Target="http://meteorito.mx/clases/documentos/Clase-Humedad.pdf" TargetMode="External"/><Relationship Id="rId7" Type="http://schemas.openxmlformats.org/officeDocument/2006/relationships/hyperlink" Target="https://repositorio.upct.es/bitstream/handle/10317/179/pfc2475.pdf"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nodered.org/" TargetMode="External"/><Relationship Id="rId5" Type="http://schemas.openxmlformats.org/officeDocument/2006/relationships/hyperlink" Target="https://www.electronicsweekly.com/news/products/bus-systems-sbcs/arduino-announced-fpga-board-new-atmega-uno-wi-fi-2018-05/" TargetMode="External"/><Relationship Id="rId4" Type="http://schemas.openxmlformats.org/officeDocument/2006/relationships/hyperlink" Target="https://www.apuntesmareaverde.org.es/grupos/cn/Temas_2/T9_2ESO_Calor_Temperatura_v2016.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9000">
              <a:schemeClr val="lt1"/>
            </a:gs>
            <a:gs pos="100000">
              <a:schemeClr val="accent6"/>
            </a:gs>
          </a:gsLst>
          <a:lin ang="2700006" scaled="0"/>
        </a:gradFill>
        <a:effectLst/>
      </p:bgPr>
    </p:bg>
    <p:spTree>
      <p:nvGrpSpPr>
        <p:cNvPr id="1" name="Shape 430"/>
        <p:cNvGrpSpPr/>
        <p:nvPr/>
      </p:nvGrpSpPr>
      <p:grpSpPr>
        <a:xfrm>
          <a:off x="0" y="0"/>
          <a:ext cx="0" cy="0"/>
          <a:chOff x="0" y="0"/>
          <a:chExt cx="0" cy="0"/>
        </a:xfrm>
      </p:grpSpPr>
      <p:sp>
        <p:nvSpPr>
          <p:cNvPr id="431" name="Google Shape;431;p1"/>
          <p:cNvSpPr txBox="1">
            <a:spLocks noGrp="1"/>
          </p:cNvSpPr>
          <p:nvPr>
            <p:ph type="subTitle" idx="1"/>
          </p:nvPr>
        </p:nvSpPr>
        <p:spPr>
          <a:xfrm>
            <a:off x="-544550" y="3737750"/>
            <a:ext cx="5838300" cy="393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dirty="0">
                <a:solidFill>
                  <a:srgbClr val="000000"/>
                </a:solidFill>
                <a:latin typeface="Merriweather"/>
                <a:ea typeface="Merriweather"/>
                <a:cs typeface="Merriweather"/>
                <a:sym typeface="Merriweather"/>
              </a:rPr>
              <a:t>INTEGRANTES:</a:t>
            </a:r>
            <a:endParaRPr sz="1100" dirty="0">
              <a:solidFill>
                <a:srgbClr val="000000"/>
              </a:solidFill>
              <a:latin typeface="Merriweather"/>
              <a:ea typeface="Merriweather"/>
              <a:cs typeface="Merriweather"/>
              <a:sym typeface="Merriweather"/>
            </a:endParaRPr>
          </a:p>
          <a:p>
            <a:pPr marL="990000" lvl="0" indent="0" algn="l" rtl="0">
              <a:lnSpc>
                <a:spcPct val="115000"/>
              </a:lnSpc>
              <a:spcBef>
                <a:spcPts val="0"/>
              </a:spcBef>
              <a:spcAft>
                <a:spcPts val="0"/>
              </a:spcAft>
              <a:buNone/>
            </a:pPr>
            <a:endParaRPr sz="1100" dirty="0">
              <a:solidFill>
                <a:srgbClr val="000000"/>
              </a:solidFill>
              <a:latin typeface="Merriweather"/>
              <a:ea typeface="Merriweather"/>
              <a:cs typeface="Merriweather"/>
              <a:sym typeface="Merriweather"/>
            </a:endParaRPr>
          </a:p>
          <a:p>
            <a:pPr marL="1371600" lvl="2" indent="-298450" algn="l" rtl="0">
              <a:lnSpc>
                <a:spcPct val="115000"/>
              </a:lnSpc>
              <a:spcBef>
                <a:spcPts val="0"/>
              </a:spcBef>
              <a:spcAft>
                <a:spcPts val="0"/>
              </a:spcAft>
              <a:buClr>
                <a:srgbClr val="000000"/>
              </a:buClr>
              <a:buSzPts val="1100"/>
              <a:buFont typeface="Merriweather"/>
              <a:buChar char="■"/>
            </a:pPr>
            <a:r>
              <a:rPr lang="en" sz="1100" dirty="0">
                <a:solidFill>
                  <a:srgbClr val="000000"/>
                </a:solidFill>
                <a:latin typeface="Merriweather"/>
                <a:ea typeface="Merriweather"/>
                <a:cs typeface="Merriweather"/>
                <a:sym typeface="Merriweather"/>
              </a:rPr>
              <a:t>Flores Díaz, Juan Elías 	19200015	</a:t>
            </a:r>
            <a:endParaRPr sz="1100" dirty="0">
              <a:solidFill>
                <a:srgbClr val="000000"/>
              </a:solidFill>
              <a:latin typeface="Merriweather"/>
              <a:ea typeface="Merriweather"/>
              <a:cs typeface="Merriweather"/>
              <a:sym typeface="Merriweather"/>
            </a:endParaRPr>
          </a:p>
          <a:p>
            <a:pPr marL="1371600" lvl="2" indent="-298450" algn="l" rtl="0">
              <a:lnSpc>
                <a:spcPct val="115000"/>
              </a:lnSpc>
              <a:spcBef>
                <a:spcPts val="0"/>
              </a:spcBef>
              <a:spcAft>
                <a:spcPts val="0"/>
              </a:spcAft>
              <a:buClr>
                <a:srgbClr val="000000"/>
              </a:buClr>
              <a:buSzPts val="1100"/>
              <a:buFont typeface="Merriweather"/>
              <a:buChar char="■"/>
            </a:pPr>
            <a:r>
              <a:rPr lang="en" sz="1100" dirty="0">
                <a:solidFill>
                  <a:srgbClr val="000000"/>
                </a:solidFill>
                <a:latin typeface="Merriweather"/>
                <a:ea typeface="Merriweather"/>
                <a:cs typeface="Merriweather"/>
                <a:sym typeface="Merriweather"/>
              </a:rPr>
              <a:t>Guzmán Flores, Patrick Harold 	19200233</a:t>
            </a:r>
            <a:endParaRPr sz="1100" dirty="0">
              <a:solidFill>
                <a:srgbClr val="000000"/>
              </a:solidFill>
              <a:latin typeface="Merriweather"/>
              <a:ea typeface="Merriweather"/>
              <a:cs typeface="Merriweather"/>
              <a:sym typeface="Merriweather"/>
            </a:endParaRPr>
          </a:p>
          <a:p>
            <a:pPr marL="1371600" lvl="2" indent="-298450" algn="l" rtl="0">
              <a:lnSpc>
                <a:spcPct val="115000"/>
              </a:lnSpc>
              <a:spcBef>
                <a:spcPts val="0"/>
              </a:spcBef>
              <a:spcAft>
                <a:spcPts val="0"/>
              </a:spcAft>
              <a:buClr>
                <a:srgbClr val="000000"/>
              </a:buClr>
              <a:buSzPts val="1100"/>
              <a:buFont typeface="Merriweather"/>
              <a:buChar char="■"/>
            </a:pPr>
            <a:r>
              <a:rPr lang="en" sz="1100" dirty="0">
                <a:solidFill>
                  <a:srgbClr val="000000"/>
                </a:solidFill>
                <a:latin typeface="Merriweather"/>
                <a:ea typeface="Merriweather"/>
                <a:cs typeface="Merriweather"/>
                <a:sym typeface="Merriweather"/>
              </a:rPr>
              <a:t>Rubina Caldas Max Israel Josue	19200178</a:t>
            </a:r>
            <a:endParaRPr dirty="0"/>
          </a:p>
        </p:txBody>
      </p:sp>
      <p:cxnSp>
        <p:nvCxnSpPr>
          <p:cNvPr id="432" name="Google Shape;432;p1"/>
          <p:cNvCxnSpPr/>
          <p:nvPr/>
        </p:nvCxnSpPr>
        <p:spPr>
          <a:xfrm>
            <a:off x="200000" y="3151888"/>
            <a:ext cx="5481000" cy="0"/>
          </a:xfrm>
          <a:prstGeom prst="straightConnector1">
            <a:avLst/>
          </a:prstGeom>
          <a:noFill/>
          <a:ln w="19050" cap="flat" cmpd="sng">
            <a:solidFill>
              <a:schemeClr val="lt2"/>
            </a:solidFill>
            <a:prstDash val="solid"/>
            <a:round/>
            <a:headEnd type="none" w="sm" len="sm"/>
            <a:tailEnd type="none" w="sm" len="sm"/>
          </a:ln>
        </p:spPr>
      </p:cxnSp>
      <p:grpSp>
        <p:nvGrpSpPr>
          <p:cNvPr id="433" name="Google Shape;433;p1"/>
          <p:cNvGrpSpPr/>
          <p:nvPr/>
        </p:nvGrpSpPr>
        <p:grpSpPr>
          <a:xfrm>
            <a:off x="6978465" y="570975"/>
            <a:ext cx="1450362" cy="1447410"/>
            <a:chOff x="7193640" y="535000"/>
            <a:chExt cx="1450362" cy="1447410"/>
          </a:xfrm>
        </p:grpSpPr>
        <p:sp>
          <p:nvSpPr>
            <p:cNvPr id="434" name="Google Shape;434;p1"/>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 name="Google Shape;440;p1"/>
          <p:cNvGrpSpPr/>
          <p:nvPr/>
        </p:nvGrpSpPr>
        <p:grpSpPr>
          <a:xfrm flipH="1">
            <a:off x="6205843" y="624360"/>
            <a:ext cx="2222991" cy="2380171"/>
            <a:chOff x="279450" y="571167"/>
            <a:chExt cx="1533626" cy="1642063"/>
          </a:xfrm>
        </p:grpSpPr>
        <p:sp>
          <p:nvSpPr>
            <p:cNvPr id="441" name="Google Shape;441;p1"/>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9" name="Google Shape;449;p1"/>
          <p:cNvGrpSpPr/>
          <p:nvPr/>
        </p:nvGrpSpPr>
        <p:grpSpPr>
          <a:xfrm>
            <a:off x="6724281" y="3004537"/>
            <a:ext cx="310599" cy="294704"/>
            <a:chOff x="6724281" y="3004537"/>
            <a:chExt cx="310599" cy="294704"/>
          </a:xfrm>
        </p:grpSpPr>
        <p:sp>
          <p:nvSpPr>
            <p:cNvPr id="450" name="Google Shape;450;p1"/>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2" name="Google Shape;452;p1"/>
          <p:cNvGrpSpPr/>
          <p:nvPr/>
        </p:nvGrpSpPr>
        <p:grpSpPr>
          <a:xfrm>
            <a:off x="8005637" y="2529896"/>
            <a:ext cx="274389" cy="287882"/>
            <a:chOff x="8005637" y="2529896"/>
            <a:chExt cx="274389" cy="287882"/>
          </a:xfrm>
        </p:grpSpPr>
        <p:sp>
          <p:nvSpPr>
            <p:cNvPr id="453" name="Google Shape;453;p1"/>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5" name="Google Shape;455;p1"/>
          <p:cNvSpPr/>
          <p:nvPr/>
        </p:nvSpPr>
        <p:spPr>
          <a:xfrm>
            <a:off x="5908493" y="148121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
          <p:cNvSpPr/>
          <p:nvPr/>
        </p:nvSpPr>
        <p:spPr>
          <a:xfrm>
            <a:off x="6126488" y="1858060"/>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7" name="Google Shape;457;p1"/>
          <p:cNvGrpSpPr/>
          <p:nvPr/>
        </p:nvGrpSpPr>
        <p:grpSpPr>
          <a:xfrm rot="8945712">
            <a:off x="881263" y="497824"/>
            <a:ext cx="470500" cy="545601"/>
            <a:chOff x="5320111" y="1881293"/>
            <a:chExt cx="470512" cy="545615"/>
          </a:xfrm>
        </p:grpSpPr>
        <p:sp>
          <p:nvSpPr>
            <p:cNvPr id="458" name="Google Shape;458;p1"/>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1" name="Google Shape;461;p1"/>
          <p:cNvGrpSpPr/>
          <p:nvPr/>
        </p:nvGrpSpPr>
        <p:grpSpPr>
          <a:xfrm>
            <a:off x="1458464" y="748536"/>
            <a:ext cx="315323" cy="376981"/>
            <a:chOff x="4040314" y="1769061"/>
            <a:chExt cx="315323" cy="376981"/>
          </a:xfrm>
        </p:grpSpPr>
        <p:sp>
          <p:nvSpPr>
            <p:cNvPr id="462" name="Google Shape;462;p1"/>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5" name="Google Shape;465;p1"/>
          <p:cNvSpPr/>
          <p:nvPr/>
        </p:nvSpPr>
        <p:spPr>
          <a:xfrm>
            <a:off x="7712293" y="406088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
          <p:cNvSpPr/>
          <p:nvPr/>
        </p:nvSpPr>
        <p:spPr>
          <a:xfrm>
            <a:off x="8005628" y="4190098"/>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7" name="Google Shape;467;p1"/>
          <p:cNvGrpSpPr/>
          <p:nvPr/>
        </p:nvGrpSpPr>
        <p:grpSpPr>
          <a:xfrm rot="2395509">
            <a:off x="1042623" y="1261797"/>
            <a:ext cx="274395" cy="287888"/>
            <a:chOff x="2772212" y="2822146"/>
            <a:chExt cx="274389" cy="287882"/>
          </a:xfrm>
        </p:grpSpPr>
        <p:sp>
          <p:nvSpPr>
            <p:cNvPr id="468" name="Google Shape;468;p1"/>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0" name="Google Shape;470;p1"/>
          <p:cNvSpPr txBox="1">
            <a:spLocks noGrp="1"/>
          </p:cNvSpPr>
          <p:nvPr>
            <p:ph type="ctrTitle"/>
          </p:nvPr>
        </p:nvSpPr>
        <p:spPr>
          <a:xfrm>
            <a:off x="133000" y="294225"/>
            <a:ext cx="9063900" cy="320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
              <a:t>SISTEMA DE RIEGO AUTOMATIZADO POR GOTEO</a:t>
            </a:r>
            <a:endParaRPr/>
          </a:p>
        </p:txBody>
      </p:sp>
      <p:sp>
        <p:nvSpPr>
          <p:cNvPr id="471" name="Google Shape;471;p1"/>
          <p:cNvSpPr txBox="1"/>
          <p:nvPr/>
        </p:nvSpPr>
        <p:spPr>
          <a:xfrm>
            <a:off x="4580475" y="3387950"/>
            <a:ext cx="30000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a:latin typeface="Merriweather"/>
                <a:ea typeface="Merriweather"/>
                <a:cs typeface="Merriweather"/>
                <a:sym typeface="Merriweather"/>
              </a:rPr>
              <a:t>INTERNET DE LAS COSAS </a:t>
            </a:r>
            <a:endParaRPr sz="1100">
              <a:latin typeface="Merriweather"/>
              <a:ea typeface="Merriweather"/>
              <a:cs typeface="Merriweather"/>
              <a:sym typeface="Merriweather"/>
            </a:endParaRPr>
          </a:p>
          <a:p>
            <a:pPr marL="0" lvl="0" indent="0" algn="ctr" rtl="0">
              <a:lnSpc>
                <a:spcPct val="115000"/>
              </a:lnSpc>
              <a:spcBef>
                <a:spcPts val="0"/>
              </a:spcBef>
              <a:spcAft>
                <a:spcPts val="0"/>
              </a:spcAft>
              <a:buNone/>
            </a:pPr>
            <a:r>
              <a:rPr lang="en" sz="1100">
                <a:latin typeface="Merriweather"/>
                <a:ea typeface="Merriweather"/>
                <a:cs typeface="Merriweather"/>
                <a:sym typeface="Merriweather"/>
              </a:rPr>
              <a:t>PROFESOR: </a:t>
            </a:r>
            <a:endParaRPr sz="1100">
              <a:latin typeface="Merriweather"/>
              <a:ea typeface="Merriweather"/>
              <a:cs typeface="Merriweather"/>
              <a:sym typeface="Merriweather"/>
            </a:endParaRPr>
          </a:p>
          <a:p>
            <a:pPr marL="0" lvl="0" indent="0" algn="ctr" rtl="0">
              <a:lnSpc>
                <a:spcPct val="115000"/>
              </a:lnSpc>
              <a:spcBef>
                <a:spcPts val="0"/>
              </a:spcBef>
              <a:spcAft>
                <a:spcPts val="0"/>
              </a:spcAft>
              <a:buNone/>
            </a:pPr>
            <a:r>
              <a:rPr lang="en" sz="1100">
                <a:latin typeface="Merriweather"/>
                <a:ea typeface="Merriweather"/>
                <a:cs typeface="Merriweather"/>
                <a:sym typeface="Merriweather"/>
              </a:rPr>
              <a:t>YESSICA ROSAS CUEVA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pSp>
        <p:nvGrpSpPr>
          <p:cNvPr id="732" name="Google Shape;732;p8"/>
          <p:cNvGrpSpPr/>
          <p:nvPr/>
        </p:nvGrpSpPr>
        <p:grpSpPr>
          <a:xfrm>
            <a:off x="88081" y="3292812"/>
            <a:ext cx="310599" cy="294704"/>
            <a:chOff x="2327131" y="3148937"/>
            <a:chExt cx="310599" cy="294704"/>
          </a:xfrm>
        </p:grpSpPr>
        <p:sp>
          <p:nvSpPr>
            <p:cNvPr id="733" name="Google Shape;733;p8"/>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Google Shape;690;p8">
            <a:extLst>
              <a:ext uri="{FF2B5EF4-FFF2-40B4-BE49-F238E27FC236}">
                <a16:creationId xmlns:a16="http://schemas.microsoft.com/office/drawing/2014/main" id="{4CAC1913-CBD2-25E1-4C5E-B97DE642BADF}"/>
              </a:ext>
            </a:extLst>
          </p:cNvPr>
          <p:cNvSpPr txBox="1">
            <a:spLocks/>
          </p:cNvSpPr>
          <p:nvPr/>
        </p:nvSpPr>
        <p:spPr>
          <a:xfrm>
            <a:off x="1304885" y="889865"/>
            <a:ext cx="77040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s-MX" sz="2000" dirty="0"/>
              <a:t>NODE RED</a:t>
            </a:r>
          </a:p>
        </p:txBody>
      </p:sp>
      <p:pic>
        <p:nvPicPr>
          <p:cNvPr id="6" name="image11.png">
            <a:extLst>
              <a:ext uri="{FF2B5EF4-FFF2-40B4-BE49-F238E27FC236}">
                <a16:creationId xmlns:a16="http://schemas.microsoft.com/office/drawing/2014/main" id="{321A0AD5-6CBF-A2A0-A2A2-52CC0F1A3C99}"/>
              </a:ext>
            </a:extLst>
          </p:cNvPr>
          <p:cNvPicPr/>
          <p:nvPr/>
        </p:nvPicPr>
        <p:blipFill>
          <a:blip r:embed="rId3"/>
          <a:srcRect/>
          <a:stretch>
            <a:fillRect/>
          </a:stretch>
        </p:blipFill>
        <p:spPr>
          <a:xfrm>
            <a:off x="351684" y="1705615"/>
            <a:ext cx="4084027" cy="2457450"/>
          </a:xfrm>
          <a:prstGeom prst="rect">
            <a:avLst/>
          </a:prstGeom>
          <a:ln>
            <a:solidFill>
              <a:schemeClr val="tx1"/>
            </a:solidFill>
          </a:ln>
        </p:spPr>
      </p:pic>
      <p:pic>
        <p:nvPicPr>
          <p:cNvPr id="7" name="image3.png">
            <a:extLst>
              <a:ext uri="{FF2B5EF4-FFF2-40B4-BE49-F238E27FC236}">
                <a16:creationId xmlns:a16="http://schemas.microsoft.com/office/drawing/2014/main" id="{F9B0353B-5C2D-7754-2B3B-29F15349C377}"/>
              </a:ext>
            </a:extLst>
          </p:cNvPr>
          <p:cNvPicPr/>
          <p:nvPr/>
        </p:nvPicPr>
        <p:blipFill>
          <a:blip r:embed="rId4"/>
          <a:srcRect/>
          <a:stretch>
            <a:fillRect/>
          </a:stretch>
        </p:blipFill>
        <p:spPr>
          <a:xfrm>
            <a:off x="5034256" y="353246"/>
            <a:ext cx="3263311" cy="1755516"/>
          </a:xfrm>
          <a:prstGeom prst="rect">
            <a:avLst/>
          </a:prstGeom>
          <a:ln>
            <a:solidFill>
              <a:schemeClr val="tx1"/>
            </a:solidFill>
          </a:ln>
        </p:spPr>
      </p:pic>
      <p:pic>
        <p:nvPicPr>
          <p:cNvPr id="9" name="image9.png">
            <a:extLst>
              <a:ext uri="{FF2B5EF4-FFF2-40B4-BE49-F238E27FC236}">
                <a16:creationId xmlns:a16="http://schemas.microsoft.com/office/drawing/2014/main" id="{2F288E7C-3055-EFB4-371B-231DC80F2D28}"/>
              </a:ext>
            </a:extLst>
          </p:cNvPr>
          <p:cNvPicPr/>
          <p:nvPr/>
        </p:nvPicPr>
        <p:blipFill>
          <a:blip r:embed="rId5"/>
          <a:srcRect/>
          <a:stretch>
            <a:fillRect/>
          </a:stretch>
        </p:blipFill>
        <p:spPr>
          <a:xfrm>
            <a:off x="5034256" y="2791886"/>
            <a:ext cx="3263311" cy="1958100"/>
          </a:xfrm>
          <a:prstGeom prst="rect">
            <a:avLst/>
          </a:prstGeom>
          <a:ln>
            <a:solidFill>
              <a:schemeClr val="tx1"/>
            </a:solidFill>
          </a:ln>
        </p:spPr>
      </p:pic>
      <p:sp>
        <p:nvSpPr>
          <p:cNvPr id="11" name="Flecha: doblada 10">
            <a:extLst>
              <a:ext uri="{FF2B5EF4-FFF2-40B4-BE49-F238E27FC236}">
                <a16:creationId xmlns:a16="http://schemas.microsoft.com/office/drawing/2014/main" id="{705775CA-7DCC-50F2-926A-08C0C2165835}"/>
              </a:ext>
            </a:extLst>
          </p:cNvPr>
          <p:cNvSpPr/>
          <p:nvPr/>
        </p:nvSpPr>
        <p:spPr>
          <a:xfrm>
            <a:off x="3990328" y="1071005"/>
            <a:ext cx="812800" cy="392130"/>
          </a:xfrm>
          <a:prstGeom prst="ben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MX">
              <a:solidFill>
                <a:schemeClr val="tx1"/>
              </a:solidFill>
            </a:endParaRPr>
          </a:p>
        </p:txBody>
      </p:sp>
      <p:sp>
        <p:nvSpPr>
          <p:cNvPr id="12" name="Flecha: doblada 11">
            <a:extLst>
              <a:ext uri="{FF2B5EF4-FFF2-40B4-BE49-F238E27FC236}">
                <a16:creationId xmlns:a16="http://schemas.microsoft.com/office/drawing/2014/main" id="{741B3A3A-6057-CCC2-E803-3DEA53E6045D}"/>
              </a:ext>
            </a:extLst>
          </p:cNvPr>
          <p:cNvSpPr/>
          <p:nvPr/>
        </p:nvSpPr>
        <p:spPr>
          <a:xfrm flipV="1">
            <a:off x="3990387" y="4292351"/>
            <a:ext cx="812742" cy="392129"/>
          </a:xfrm>
          <a:prstGeom prst="ben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3167691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pSp>
        <p:nvGrpSpPr>
          <p:cNvPr id="732" name="Google Shape;732;p8"/>
          <p:cNvGrpSpPr/>
          <p:nvPr/>
        </p:nvGrpSpPr>
        <p:grpSpPr>
          <a:xfrm>
            <a:off x="88081" y="3292812"/>
            <a:ext cx="310599" cy="294704"/>
            <a:chOff x="2327131" y="3148937"/>
            <a:chExt cx="310599" cy="294704"/>
          </a:xfrm>
        </p:grpSpPr>
        <p:sp>
          <p:nvSpPr>
            <p:cNvPr id="733" name="Google Shape;733;p8"/>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Google Shape;690;p8">
            <a:extLst>
              <a:ext uri="{FF2B5EF4-FFF2-40B4-BE49-F238E27FC236}">
                <a16:creationId xmlns:a16="http://schemas.microsoft.com/office/drawing/2014/main" id="{4CAC1913-CBD2-25E1-4C5E-B97DE642BADF}"/>
              </a:ext>
            </a:extLst>
          </p:cNvPr>
          <p:cNvSpPr txBox="1">
            <a:spLocks/>
          </p:cNvSpPr>
          <p:nvPr/>
        </p:nvSpPr>
        <p:spPr>
          <a:xfrm>
            <a:off x="1713160" y="420592"/>
            <a:ext cx="77040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s-MX" sz="2000" dirty="0"/>
              <a:t>MYSQL</a:t>
            </a:r>
          </a:p>
        </p:txBody>
      </p:sp>
      <p:pic>
        <p:nvPicPr>
          <p:cNvPr id="2" name="image4.png">
            <a:extLst>
              <a:ext uri="{FF2B5EF4-FFF2-40B4-BE49-F238E27FC236}">
                <a16:creationId xmlns:a16="http://schemas.microsoft.com/office/drawing/2014/main" id="{E8E0DF53-5769-63EF-C5D6-F7AED1B5969E}"/>
              </a:ext>
            </a:extLst>
          </p:cNvPr>
          <p:cNvPicPr/>
          <p:nvPr/>
        </p:nvPicPr>
        <p:blipFill>
          <a:blip r:embed="rId3"/>
          <a:srcRect/>
          <a:stretch>
            <a:fillRect/>
          </a:stretch>
        </p:blipFill>
        <p:spPr>
          <a:xfrm>
            <a:off x="3508093" y="36590"/>
            <a:ext cx="4676352" cy="1250704"/>
          </a:xfrm>
          <a:prstGeom prst="rect">
            <a:avLst/>
          </a:prstGeom>
          <a:ln/>
        </p:spPr>
      </p:pic>
      <p:pic>
        <p:nvPicPr>
          <p:cNvPr id="3" name="image12.png">
            <a:extLst>
              <a:ext uri="{FF2B5EF4-FFF2-40B4-BE49-F238E27FC236}">
                <a16:creationId xmlns:a16="http://schemas.microsoft.com/office/drawing/2014/main" id="{8D23D5D8-BADA-C8BF-557A-A21871C63295}"/>
              </a:ext>
            </a:extLst>
          </p:cNvPr>
          <p:cNvPicPr/>
          <p:nvPr/>
        </p:nvPicPr>
        <p:blipFill>
          <a:blip r:embed="rId4"/>
          <a:srcRect/>
          <a:stretch>
            <a:fillRect/>
          </a:stretch>
        </p:blipFill>
        <p:spPr>
          <a:xfrm>
            <a:off x="1842029" y="1433983"/>
            <a:ext cx="5371571" cy="3386373"/>
          </a:xfrm>
          <a:prstGeom prst="rect">
            <a:avLst/>
          </a:prstGeom>
          <a:ln/>
        </p:spPr>
      </p:pic>
    </p:spTree>
    <p:extLst>
      <p:ext uri="{BB962C8B-B14F-4D97-AF65-F5344CB8AC3E}">
        <p14:creationId xmlns:p14="http://schemas.microsoft.com/office/powerpoint/2010/main" val="3646770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7"/>
          <p:cNvGrpSpPr/>
          <p:nvPr/>
        </p:nvGrpSpPr>
        <p:grpSpPr>
          <a:xfrm>
            <a:off x="6990438" y="274225"/>
            <a:ext cx="1521661" cy="1635627"/>
            <a:chOff x="6990438" y="274225"/>
            <a:chExt cx="1521661" cy="1635627"/>
          </a:xfrm>
        </p:grpSpPr>
        <p:sp>
          <p:nvSpPr>
            <p:cNvPr id="505" name="Google Shape;505;p7"/>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2" name="Google Shape;512;p7"/>
          <p:cNvSpPr txBox="1">
            <a:spLocks noGrp="1"/>
          </p:cNvSpPr>
          <p:nvPr>
            <p:ph type="title" idx="2"/>
          </p:nvPr>
        </p:nvSpPr>
        <p:spPr>
          <a:xfrm>
            <a:off x="695984" y="870762"/>
            <a:ext cx="42051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05</a:t>
            </a:r>
            <a:endParaRPr dirty="0"/>
          </a:p>
        </p:txBody>
      </p:sp>
      <p:grpSp>
        <p:nvGrpSpPr>
          <p:cNvPr id="515" name="Google Shape;515;p7"/>
          <p:cNvGrpSpPr/>
          <p:nvPr/>
        </p:nvGrpSpPr>
        <p:grpSpPr>
          <a:xfrm>
            <a:off x="5683433" y="535005"/>
            <a:ext cx="2745461" cy="2737923"/>
            <a:chOff x="4840150" y="1975425"/>
            <a:chExt cx="2862837" cy="2854977"/>
          </a:xfrm>
        </p:grpSpPr>
        <p:sp>
          <p:nvSpPr>
            <p:cNvPr id="516" name="Google Shape;516;p7"/>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7"/>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7"/>
          <p:cNvGrpSpPr/>
          <p:nvPr/>
        </p:nvGrpSpPr>
        <p:grpSpPr>
          <a:xfrm>
            <a:off x="8345706" y="3882964"/>
            <a:ext cx="166385" cy="701017"/>
            <a:chOff x="8668080" y="2328029"/>
            <a:chExt cx="127488" cy="537137"/>
          </a:xfrm>
        </p:grpSpPr>
        <p:sp>
          <p:nvSpPr>
            <p:cNvPr id="539" name="Google Shape;539;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7"/>
          <p:cNvGrpSpPr/>
          <p:nvPr/>
        </p:nvGrpSpPr>
        <p:grpSpPr>
          <a:xfrm rot="5400000">
            <a:off x="992155" y="184488"/>
            <a:ext cx="166385" cy="701017"/>
            <a:chOff x="8668080" y="2328029"/>
            <a:chExt cx="127488" cy="537137"/>
          </a:xfrm>
        </p:grpSpPr>
        <p:sp>
          <p:nvSpPr>
            <p:cNvPr id="552" name="Google Shape;552;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7"/>
          <p:cNvGrpSpPr/>
          <p:nvPr/>
        </p:nvGrpSpPr>
        <p:grpSpPr>
          <a:xfrm>
            <a:off x="6009387" y="4170971"/>
            <a:ext cx="274389" cy="287882"/>
            <a:chOff x="6009387" y="4170971"/>
            <a:chExt cx="274389" cy="287882"/>
          </a:xfrm>
        </p:grpSpPr>
        <p:sp>
          <p:nvSpPr>
            <p:cNvPr id="565" name="Google Shape;565;p7"/>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Google Shape;511;p7">
            <a:extLst>
              <a:ext uri="{FF2B5EF4-FFF2-40B4-BE49-F238E27FC236}">
                <a16:creationId xmlns:a16="http://schemas.microsoft.com/office/drawing/2014/main" id="{69677482-38D9-5867-B30E-5C2C8D74A9B7}"/>
              </a:ext>
            </a:extLst>
          </p:cNvPr>
          <p:cNvSpPr txBox="1">
            <a:spLocks noGrp="1"/>
          </p:cNvSpPr>
          <p:nvPr>
            <p:ph type="title"/>
          </p:nvPr>
        </p:nvSpPr>
        <p:spPr>
          <a:xfrm>
            <a:off x="719999" y="2036975"/>
            <a:ext cx="7170933" cy="122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s-MX" dirty="0"/>
              <a:t>IMPLEMENTACIÓN DEL CIRCUITO</a:t>
            </a:r>
            <a:endParaRPr dirty="0"/>
          </a:p>
        </p:txBody>
      </p:sp>
    </p:spTree>
    <p:extLst>
      <p:ext uri="{BB962C8B-B14F-4D97-AF65-F5344CB8AC3E}">
        <p14:creationId xmlns:p14="http://schemas.microsoft.com/office/powerpoint/2010/main" val="294992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731" name="Google Shape;731;p8"/>
          <p:cNvSpPr/>
          <p:nvPr/>
        </p:nvSpPr>
        <p:spPr>
          <a:xfrm>
            <a:off x="311525" y="4365640"/>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2" name="Google Shape;732;p8"/>
          <p:cNvGrpSpPr/>
          <p:nvPr/>
        </p:nvGrpSpPr>
        <p:grpSpPr>
          <a:xfrm>
            <a:off x="88081" y="3292812"/>
            <a:ext cx="310599" cy="294704"/>
            <a:chOff x="2327131" y="3148937"/>
            <a:chExt cx="310599" cy="294704"/>
          </a:xfrm>
        </p:grpSpPr>
        <p:sp>
          <p:nvSpPr>
            <p:cNvPr id="733" name="Google Shape;733;p8"/>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Google Shape;690;p8">
            <a:extLst>
              <a:ext uri="{FF2B5EF4-FFF2-40B4-BE49-F238E27FC236}">
                <a16:creationId xmlns:a16="http://schemas.microsoft.com/office/drawing/2014/main" id="{4CAC1913-CBD2-25E1-4C5E-B97DE642BADF}"/>
              </a:ext>
            </a:extLst>
          </p:cNvPr>
          <p:cNvSpPr txBox="1">
            <a:spLocks/>
          </p:cNvSpPr>
          <p:nvPr/>
        </p:nvSpPr>
        <p:spPr>
          <a:xfrm>
            <a:off x="311525" y="295096"/>
            <a:ext cx="77040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s-MX" sz="2000" dirty="0"/>
              <a:t>Implementación del sistema de riego</a:t>
            </a:r>
          </a:p>
        </p:txBody>
      </p:sp>
      <p:pic>
        <p:nvPicPr>
          <p:cNvPr id="4" name="WhatsApp Video 2023-01-01 at 2.37.44 PM">
            <a:hlinkClick r:id="" action="ppaction://media"/>
            <a:extLst>
              <a:ext uri="{FF2B5EF4-FFF2-40B4-BE49-F238E27FC236}">
                <a16:creationId xmlns:a16="http://schemas.microsoft.com/office/drawing/2014/main" id="{2062A207-397C-768E-AF6B-88C8898504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09045" y="143493"/>
            <a:ext cx="2805977" cy="4856514"/>
          </a:xfrm>
          <a:prstGeom prst="rect">
            <a:avLst/>
          </a:prstGeom>
        </p:spPr>
      </p:pic>
      <p:pic>
        <p:nvPicPr>
          <p:cNvPr id="1026" name="Picture 2" descr="Dibujos animados de agua png imágenes | PNGWing">
            <a:extLst>
              <a:ext uri="{FF2B5EF4-FFF2-40B4-BE49-F238E27FC236}">
                <a16:creationId xmlns:a16="http://schemas.microsoft.com/office/drawing/2014/main" id="{A424B9EE-5821-85FC-76CA-E8F8BD57CB2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391" b="97035" l="3056" r="96667">
                        <a14:foregroundMark x1="7500" y1="67116" x2="7778" y2="67925"/>
                        <a14:foregroundMark x1="5278" y1="57412" x2="8611" y2="65499"/>
                        <a14:foregroundMark x1="10833" y1="65499" x2="3889" y2="74124"/>
                        <a14:foregroundMark x1="33611" y1="90027" x2="21667" y2="95148"/>
                        <a14:foregroundMark x1="53611" y1="92992" x2="57500" y2="96496"/>
                        <a14:foregroundMark x1="43611" y1="34501" x2="39167" y2="52022"/>
                        <a14:foregroundMark x1="39167" y1="52022" x2="22222" y2="54717"/>
                        <a14:foregroundMark x1="34167" y1="36119" x2="26389" y2="54717"/>
                        <a14:foregroundMark x1="36111" y1="34501" x2="48611" y2="51213"/>
                        <a14:foregroundMark x1="48611" y1="51213" x2="48611" y2="52022"/>
                        <a14:foregroundMark x1="30833" y1="5660" x2="34444" y2="18868"/>
                        <a14:foregroundMark x1="39167" y1="17251" x2="49167" y2="35849"/>
                        <a14:foregroundMark x1="49167" y1="35849" x2="41667" y2="50943"/>
                        <a14:foregroundMark x1="41667" y1="50943" x2="42778" y2="43396"/>
                        <a14:foregroundMark x1="46667" y1="19946" x2="41111" y2="57143"/>
                        <a14:foregroundMark x1="39444" y1="39084" x2="28889" y2="54178"/>
                        <a14:foregroundMark x1="93056" y1="43127" x2="93056" y2="43127"/>
                        <a14:foregroundMark x1="91111" y1="36658" x2="87500" y2="47709"/>
                        <a14:foregroundMark x1="93889" y1="38814" x2="93333" y2="50404"/>
                        <a14:foregroundMark x1="89167" y1="33154" x2="90556" y2="40701"/>
                        <a14:foregroundMark x1="96667" y1="41779" x2="96667" y2="45283"/>
                        <a14:foregroundMark x1="30556" y1="56334" x2="31944" y2="66038"/>
                        <a14:foregroundMark x1="39722" y1="59569" x2="40556" y2="67385"/>
                        <a14:foregroundMark x1="51667" y1="90566" x2="61944" y2="97035"/>
                        <a14:foregroundMark x1="50556" y1="95148" x2="50556" y2="95148"/>
                        <a14:foregroundMark x1="57500" y1="90836" x2="57500" y2="90836"/>
                        <a14:foregroundMark x1="46111" y1="93261" x2="46111" y2="93261"/>
                        <a14:foregroundMark x1="43333" y1="62803" x2="43333" y2="62803"/>
                        <a14:foregroundMark x1="3333" y1="70889" x2="3333" y2="70889"/>
                        <a14:foregroundMark x1="21111" y1="93261" x2="21111" y2="93261"/>
                        <a14:foregroundMark x1="19444" y1="97035" x2="19444" y2="97035"/>
                        <a14:foregroundMark x1="31111" y1="93801" x2="20833" y2="96496"/>
                      </a14:backgroundRemoval>
                    </a14:imgEffect>
                  </a14:imgLayer>
                </a14:imgProps>
              </a:ext>
              <a:ext uri="{28A0092B-C50C-407E-A947-70E740481C1C}">
                <a14:useLocalDpi xmlns:a14="http://schemas.microsoft.com/office/drawing/2010/main" val="0"/>
              </a:ext>
            </a:extLst>
          </a:blip>
          <a:srcRect/>
          <a:stretch>
            <a:fillRect/>
          </a:stretch>
        </p:blipFill>
        <p:spPr bwMode="auto">
          <a:xfrm>
            <a:off x="88081" y="3668337"/>
            <a:ext cx="1353256" cy="139460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8.png">
            <a:extLst>
              <a:ext uri="{FF2B5EF4-FFF2-40B4-BE49-F238E27FC236}">
                <a16:creationId xmlns:a16="http://schemas.microsoft.com/office/drawing/2014/main" id="{EC217AE7-4792-62DE-2591-3FBE0CFD6222}"/>
              </a:ext>
            </a:extLst>
          </p:cNvPr>
          <p:cNvPicPr/>
          <p:nvPr/>
        </p:nvPicPr>
        <p:blipFill>
          <a:blip r:embed="rId8"/>
          <a:srcRect/>
          <a:stretch>
            <a:fillRect/>
          </a:stretch>
        </p:blipFill>
        <p:spPr>
          <a:xfrm>
            <a:off x="219882" y="820864"/>
            <a:ext cx="2095500" cy="2419350"/>
          </a:xfrm>
          <a:prstGeom prst="rect">
            <a:avLst/>
          </a:prstGeom>
          <a:ln>
            <a:solidFill>
              <a:schemeClr val="tx1"/>
            </a:solidFill>
          </a:ln>
        </p:spPr>
      </p:pic>
      <p:pic>
        <p:nvPicPr>
          <p:cNvPr id="9" name="image10.png">
            <a:extLst>
              <a:ext uri="{FF2B5EF4-FFF2-40B4-BE49-F238E27FC236}">
                <a16:creationId xmlns:a16="http://schemas.microsoft.com/office/drawing/2014/main" id="{4F2B6207-41EF-B18F-8978-223B6C4A4F3C}"/>
              </a:ext>
            </a:extLst>
          </p:cNvPr>
          <p:cNvPicPr/>
          <p:nvPr/>
        </p:nvPicPr>
        <p:blipFill>
          <a:blip r:embed="rId9"/>
          <a:srcRect/>
          <a:stretch>
            <a:fillRect/>
          </a:stretch>
        </p:blipFill>
        <p:spPr>
          <a:xfrm>
            <a:off x="520402" y="929399"/>
            <a:ext cx="2190575" cy="2605519"/>
          </a:xfrm>
          <a:prstGeom prst="rect">
            <a:avLst/>
          </a:prstGeom>
          <a:ln/>
        </p:spPr>
      </p:pic>
      <p:pic>
        <p:nvPicPr>
          <p:cNvPr id="11" name="image6.png">
            <a:extLst>
              <a:ext uri="{FF2B5EF4-FFF2-40B4-BE49-F238E27FC236}">
                <a16:creationId xmlns:a16="http://schemas.microsoft.com/office/drawing/2014/main" id="{8A878198-3E47-F2F6-1E84-0EA89251A0EF}"/>
              </a:ext>
            </a:extLst>
          </p:cNvPr>
          <p:cNvPicPr/>
          <p:nvPr/>
        </p:nvPicPr>
        <p:blipFill rotWithShape="1">
          <a:blip r:embed="rId10"/>
          <a:srcRect l="1436" t="11422" b="4315"/>
          <a:stretch/>
        </p:blipFill>
        <p:spPr bwMode="auto">
          <a:xfrm>
            <a:off x="1167903" y="1088333"/>
            <a:ext cx="1854891" cy="2704734"/>
          </a:xfrm>
          <a:prstGeom prst="rect">
            <a:avLst/>
          </a:prstGeom>
          <a:ln>
            <a:solidFill>
              <a:schemeClr val="tx1"/>
            </a:solidFill>
          </a:ln>
          <a:extLst>
            <a:ext uri="{53640926-AAD7-44D8-BBD7-CCE9431645EC}">
              <a14:shadowObscured xmlns:a14="http://schemas.microsoft.com/office/drawing/2010/main"/>
            </a:ext>
          </a:extLst>
        </p:spPr>
      </p:pic>
      <p:pic>
        <p:nvPicPr>
          <p:cNvPr id="12" name="image22.png">
            <a:extLst>
              <a:ext uri="{FF2B5EF4-FFF2-40B4-BE49-F238E27FC236}">
                <a16:creationId xmlns:a16="http://schemas.microsoft.com/office/drawing/2014/main" id="{398DA4DC-CC52-0627-CD9F-89ED3BBE48B4}"/>
              </a:ext>
            </a:extLst>
          </p:cNvPr>
          <p:cNvPicPr/>
          <p:nvPr/>
        </p:nvPicPr>
        <p:blipFill>
          <a:blip r:embed="rId11"/>
          <a:srcRect/>
          <a:stretch>
            <a:fillRect/>
          </a:stretch>
        </p:blipFill>
        <p:spPr>
          <a:xfrm>
            <a:off x="1546236" y="1256426"/>
            <a:ext cx="2124060" cy="2589029"/>
          </a:xfrm>
          <a:prstGeom prst="rect">
            <a:avLst/>
          </a:prstGeom>
          <a:ln>
            <a:solidFill>
              <a:schemeClr val="tx1"/>
            </a:solidFill>
          </a:ln>
        </p:spPr>
      </p:pic>
      <p:pic>
        <p:nvPicPr>
          <p:cNvPr id="13" name="image15.png">
            <a:extLst>
              <a:ext uri="{FF2B5EF4-FFF2-40B4-BE49-F238E27FC236}">
                <a16:creationId xmlns:a16="http://schemas.microsoft.com/office/drawing/2014/main" id="{33034B55-AD81-C911-D398-6C6B3DCD0C3A}"/>
              </a:ext>
            </a:extLst>
          </p:cNvPr>
          <p:cNvPicPr/>
          <p:nvPr/>
        </p:nvPicPr>
        <p:blipFill>
          <a:blip r:embed="rId12"/>
          <a:srcRect b="19865"/>
          <a:stretch>
            <a:fillRect/>
          </a:stretch>
        </p:blipFill>
        <p:spPr>
          <a:xfrm>
            <a:off x="1897472" y="1404226"/>
            <a:ext cx="2047875" cy="2809875"/>
          </a:xfrm>
          <a:prstGeom prst="rect">
            <a:avLst/>
          </a:prstGeom>
          <a:ln>
            <a:solidFill>
              <a:schemeClr val="tx1"/>
            </a:solidFill>
          </a:ln>
        </p:spPr>
      </p:pic>
      <p:pic>
        <p:nvPicPr>
          <p:cNvPr id="14" name="image1.png">
            <a:extLst>
              <a:ext uri="{FF2B5EF4-FFF2-40B4-BE49-F238E27FC236}">
                <a16:creationId xmlns:a16="http://schemas.microsoft.com/office/drawing/2014/main" id="{9BD4294B-4EA8-77E6-764E-F3A77AF40B58}"/>
              </a:ext>
            </a:extLst>
          </p:cNvPr>
          <p:cNvPicPr/>
          <p:nvPr/>
        </p:nvPicPr>
        <p:blipFill>
          <a:blip r:embed="rId13"/>
          <a:srcRect/>
          <a:stretch>
            <a:fillRect/>
          </a:stretch>
        </p:blipFill>
        <p:spPr>
          <a:xfrm>
            <a:off x="2162905" y="1640817"/>
            <a:ext cx="2476500" cy="2933700"/>
          </a:xfrm>
          <a:prstGeom prst="rect">
            <a:avLst/>
          </a:prstGeom>
          <a:ln>
            <a:solidFill>
              <a:schemeClr val="tx1"/>
            </a:solidFill>
          </a:ln>
        </p:spPr>
      </p:pic>
      <p:pic>
        <p:nvPicPr>
          <p:cNvPr id="15" name="image8.png">
            <a:extLst>
              <a:ext uri="{FF2B5EF4-FFF2-40B4-BE49-F238E27FC236}">
                <a16:creationId xmlns:a16="http://schemas.microsoft.com/office/drawing/2014/main" id="{8C5E1529-DCD4-CE3E-5D9A-55D9C0D38734}"/>
              </a:ext>
            </a:extLst>
          </p:cNvPr>
          <p:cNvPicPr/>
          <p:nvPr/>
        </p:nvPicPr>
        <p:blipFill>
          <a:blip r:embed="rId14"/>
          <a:srcRect/>
          <a:stretch>
            <a:fillRect/>
          </a:stretch>
        </p:blipFill>
        <p:spPr>
          <a:xfrm>
            <a:off x="2484100" y="2384775"/>
            <a:ext cx="3143250" cy="2352675"/>
          </a:xfrm>
          <a:prstGeom prst="rect">
            <a:avLst/>
          </a:prstGeom>
          <a:ln>
            <a:solidFill>
              <a:schemeClr val="tx1"/>
            </a:solidFill>
          </a:ln>
        </p:spPr>
      </p:pic>
    </p:spTree>
    <p:extLst>
      <p:ext uri="{BB962C8B-B14F-4D97-AF65-F5344CB8AC3E}">
        <p14:creationId xmlns:p14="http://schemas.microsoft.com/office/powerpoint/2010/main" val="242082492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87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4"/>
                </p:tgtEl>
              </p:cMediaNode>
            </p:video>
            <p:seq concurrent="1" nextAc="seek">
              <p:cTn id="43" restart="whenNotActive" fill="hold" evtFilter="cancelBubble" nodeType="interactiveSeq">
                <p:stCondLst>
                  <p:cond evt="onClick" delay="0">
                    <p:tgtEl>
                      <p:spTgt spid="4"/>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7"/>
          <p:cNvGrpSpPr/>
          <p:nvPr/>
        </p:nvGrpSpPr>
        <p:grpSpPr>
          <a:xfrm>
            <a:off x="6990438" y="274225"/>
            <a:ext cx="1521661" cy="1635627"/>
            <a:chOff x="6990438" y="274225"/>
            <a:chExt cx="1521661" cy="1635627"/>
          </a:xfrm>
        </p:grpSpPr>
        <p:sp>
          <p:nvSpPr>
            <p:cNvPr id="505" name="Google Shape;505;p7"/>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1" name="Google Shape;511;p7"/>
          <p:cNvSpPr txBox="1">
            <a:spLocks noGrp="1"/>
          </p:cNvSpPr>
          <p:nvPr>
            <p:ph type="title"/>
          </p:nvPr>
        </p:nvSpPr>
        <p:spPr>
          <a:xfrm>
            <a:off x="720000" y="2036975"/>
            <a:ext cx="5284786" cy="122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s-MX" dirty="0"/>
              <a:t>RESULTADOS Y CONCLUSIONES</a:t>
            </a:r>
            <a:endParaRPr dirty="0"/>
          </a:p>
        </p:txBody>
      </p:sp>
      <p:sp>
        <p:nvSpPr>
          <p:cNvPr id="512" name="Google Shape;512;p7"/>
          <p:cNvSpPr txBox="1">
            <a:spLocks noGrp="1"/>
          </p:cNvSpPr>
          <p:nvPr>
            <p:ph type="title" idx="2"/>
          </p:nvPr>
        </p:nvSpPr>
        <p:spPr>
          <a:xfrm>
            <a:off x="695984" y="870762"/>
            <a:ext cx="42051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06</a:t>
            </a:r>
            <a:endParaRPr dirty="0"/>
          </a:p>
        </p:txBody>
      </p:sp>
      <p:grpSp>
        <p:nvGrpSpPr>
          <p:cNvPr id="515" name="Google Shape;515;p7"/>
          <p:cNvGrpSpPr/>
          <p:nvPr/>
        </p:nvGrpSpPr>
        <p:grpSpPr>
          <a:xfrm>
            <a:off x="5683433" y="535005"/>
            <a:ext cx="2745461" cy="2737923"/>
            <a:chOff x="4840150" y="1975425"/>
            <a:chExt cx="2862837" cy="2854977"/>
          </a:xfrm>
        </p:grpSpPr>
        <p:sp>
          <p:nvSpPr>
            <p:cNvPr id="516" name="Google Shape;516;p7"/>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7"/>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7"/>
          <p:cNvGrpSpPr/>
          <p:nvPr/>
        </p:nvGrpSpPr>
        <p:grpSpPr>
          <a:xfrm>
            <a:off x="8345706" y="3882964"/>
            <a:ext cx="166385" cy="701017"/>
            <a:chOff x="8668080" y="2328029"/>
            <a:chExt cx="127488" cy="537137"/>
          </a:xfrm>
        </p:grpSpPr>
        <p:sp>
          <p:nvSpPr>
            <p:cNvPr id="539" name="Google Shape;539;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7"/>
          <p:cNvGrpSpPr/>
          <p:nvPr/>
        </p:nvGrpSpPr>
        <p:grpSpPr>
          <a:xfrm rot="5400000">
            <a:off x="992155" y="184488"/>
            <a:ext cx="166385" cy="701017"/>
            <a:chOff x="8668080" y="2328029"/>
            <a:chExt cx="127488" cy="537137"/>
          </a:xfrm>
        </p:grpSpPr>
        <p:sp>
          <p:nvSpPr>
            <p:cNvPr id="552" name="Google Shape;552;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7"/>
          <p:cNvGrpSpPr/>
          <p:nvPr/>
        </p:nvGrpSpPr>
        <p:grpSpPr>
          <a:xfrm>
            <a:off x="6009387" y="4170971"/>
            <a:ext cx="274389" cy="287882"/>
            <a:chOff x="6009387" y="4170971"/>
            <a:chExt cx="274389" cy="287882"/>
          </a:xfrm>
        </p:grpSpPr>
        <p:sp>
          <p:nvSpPr>
            <p:cNvPr id="565" name="Google Shape;565;p7"/>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611118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
          <p:cNvSpPr txBox="1">
            <a:spLocks noGrp="1"/>
          </p:cNvSpPr>
          <p:nvPr>
            <p:ph type="title"/>
          </p:nvPr>
        </p:nvSpPr>
        <p:spPr>
          <a:xfrm>
            <a:off x="219882" y="2432096"/>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MX" sz="2000" dirty="0"/>
              <a:t>Conclusiones</a:t>
            </a:r>
            <a:endParaRPr sz="2000" dirty="0"/>
          </a:p>
        </p:txBody>
      </p:sp>
      <p:sp>
        <p:nvSpPr>
          <p:cNvPr id="691" name="Google Shape;691;p8"/>
          <p:cNvSpPr txBox="1">
            <a:spLocks noGrp="1"/>
          </p:cNvSpPr>
          <p:nvPr>
            <p:ph type="body" idx="1"/>
          </p:nvPr>
        </p:nvSpPr>
        <p:spPr>
          <a:xfrm>
            <a:off x="171451" y="511394"/>
            <a:ext cx="7794921" cy="2675400"/>
          </a:xfrm>
          <a:prstGeom prst="rect">
            <a:avLst/>
          </a:prstGeom>
          <a:noFill/>
          <a:ln>
            <a:noFill/>
          </a:ln>
        </p:spPr>
        <p:txBody>
          <a:bodyPr spcFirstLastPara="1" wrap="square" lIns="91425" tIns="91425" rIns="91425" bIns="91425" anchor="t" anchorCtr="0">
            <a:noAutofit/>
          </a:bodyPr>
          <a:lstStyle/>
          <a:p>
            <a:pPr marL="342900" lvl="0" indent="-342900">
              <a:lnSpc>
                <a:spcPct val="115000"/>
              </a:lnSpc>
              <a:buFont typeface="Arial" panose="020B0604020202020204" pitchFamily="34" charset="0"/>
              <a:buChar char="●"/>
            </a:pPr>
            <a:r>
              <a:rPr lang="es-ES" sz="1200" u="none" strike="noStrike" dirty="0">
                <a:effectLst/>
                <a:latin typeface="Times New Roman" panose="02020603050405020304" pitchFamily="18" charset="0"/>
                <a:ea typeface="Arial" panose="020B0604020202020204" pitchFamily="34" charset="0"/>
              </a:rPr>
              <a:t>Se puede emplear el sistema de riego implementado para pequeños jardines de casa o biohuertos.</a:t>
            </a:r>
            <a:endParaRPr lang="es-MX" sz="12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s-ES" sz="1200" u="none" strike="noStrike" dirty="0">
                <a:effectLst/>
                <a:latin typeface="Times New Roman" panose="02020603050405020304" pitchFamily="18" charset="0"/>
                <a:ea typeface="Arial" panose="020B0604020202020204" pitchFamily="34" charset="0"/>
              </a:rPr>
              <a:t>Nuestro sistema de riego se desempeña correctamente captando las medidas de humedad y  temperatura, gracias a los sensores en conexión con el ESP32.</a:t>
            </a:r>
            <a:endParaRPr lang="es-MX" sz="12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s-ES" sz="1200" u="none" strike="noStrike" dirty="0">
                <a:effectLst/>
                <a:latin typeface="Times New Roman" panose="02020603050405020304" pitchFamily="18" charset="0"/>
                <a:ea typeface="Arial" panose="020B0604020202020204" pitchFamily="34" charset="0"/>
              </a:rPr>
              <a:t>Se muestra en pantalla (NODE RED) la medida obtenida por el sensor DHT22 , gracias a la conexión wifi que proporciona el ESP32.</a:t>
            </a:r>
            <a:endParaRPr lang="es-MX" sz="12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s-ES" sz="1200" u="none" strike="noStrike" dirty="0">
                <a:effectLst/>
                <a:latin typeface="Times New Roman" panose="02020603050405020304" pitchFamily="18" charset="0"/>
                <a:ea typeface="Arial" panose="020B0604020202020204" pitchFamily="34" charset="0"/>
              </a:rPr>
              <a:t>El sistema de riego se apaga cuando el sensor de humedad tiene una medida menor a 20 y nuestro sensor de lluvia  es mayor a 30.</a:t>
            </a:r>
            <a:r>
              <a:rPr lang="es-ES" sz="1200" dirty="0">
                <a:effectLst/>
                <a:latin typeface="Times New Roman" panose="02020603050405020304" pitchFamily="18" charset="0"/>
                <a:ea typeface="Arial" panose="020B0604020202020204" pitchFamily="34" charset="0"/>
              </a:rPr>
              <a:t> </a:t>
            </a:r>
            <a:endParaRPr lang="es-MX" sz="1200"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s-ES" sz="1200" u="none" strike="noStrike" dirty="0">
                <a:effectLst/>
                <a:latin typeface="Times New Roman" panose="02020603050405020304" pitchFamily="18" charset="0"/>
                <a:ea typeface="Arial" panose="020B0604020202020204" pitchFamily="34" charset="0"/>
              </a:rPr>
              <a:t>El sistema de riego se enciende cuando el sensor de humedad es menor a 20 y el valor de lluvia es menor a 20 y el dht22 mayor a 20.</a:t>
            </a:r>
            <a:endParaRPr lang="es-MX" sz="1200" u="none" strike="noStrike" dirty="0">
              <a:effectLst/>
              <a:latin typeface="Arial" panose="020B0604020202020204" pitchFamily="34" charset="0"/>
              <a:ea typeface="Arial" panose="020B0604020202020204" pitchFamily="34" charset="0"/>
            </a:endParaRPr>
          </a:p>
          <a:p>
            <a:pPr marL="0" indent="0" algn="ctr">
              <a:buClr>
                <a:srgbClr val="273D40"/>
              </a:buClr>
              <a:buSzPts val="600"/>
              <a:buNone/>
            </a:pPr>
            <a:endParaRPr dirty="0">
              <a:solidFill>
                <a:schemeClr val="lt2"/>
              </a:solidFill>
              <a:latin typeface="Lato"/>
              <a:ea typeface="Lato"/>
              <a:cs typeface="Lato"/>
              <a:sym typeface="Lato"/>
            </a:endParaRPr>
          </a:p>
        </p:txBody>
      </p:sp>
      <p:grpSp>
        <p:nvGrpSpPr>
          <p:cNvPr id="692" name="Google Shape;692;p8"/>
          <p:cNvGrpSpPr/>
          <p:nvPr/>
        </p:nvGrpSpPr>
        <p:grpSpPr>
          <a:xfrm>
            <a:off x="7268961" y="2373775"/>
            <a:ext cx="2052018" cy="1943116"/>
            <a:chOff x="2956625" y="695323"/>
            <a:chExt cx="1049357" cy="993667"/>
          </a:xfrm>
        </p:grpSpPr>
        <p:sp>
          <p:nvSpPr>
            <p:cNvPr id="693" name="Google Shape;693;p8"/>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8"/>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8"/>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8"/>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8"/>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8"/>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8"/>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8"/>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8"/>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8"/>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8"/>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8"/>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8"/>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8"/>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8"/>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8"/>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 name="Google Shape;709;p8"/>
          <p:cNvGrpSpPr/>
          <p:nvPr/>
        </p:nvGrpSpPr>
        <p:grpSpPr>
          <a:xfrm rot="5400000">
            <a:off x="7990305" y="4257988"/>
            <a:ext cx="166385" cy="701017"/>
            <a:chOff x="8668080" y="2328029"/>
            <a:chExt cx="127488" cy="537137"/>
          </a:xfrm>
        </p:grpSpPr>
        <p:sp>
          <p:nvSpPr>
            <p:cNvPr id="710" name="Google Shape;710;p8"/>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8"/>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8"/>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8"/>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8"/>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8"/>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8"/>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8"/>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8"/>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8"/>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1" name="Google Shape;731;p8"/>
          <p:cNvSpPr/>
          <p:nvPr/>
        </p:nvSpPr>
        <p:spPr>
          <a:xfrm>
            <a:off x="311525" y="4365640"/>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2" name="Google Shape;732;p8"/>
          <p:cNvGrpSpPr/>
          <p:nvPr/>
        </p:nvGrpSpPr>
        <p:grpSpPr>
          <a:xfrm>
            <a:off x="88081" y="3292812"/>
            <a:ext cx="310599" cy="294704"/>
            <a:chOff x="2327131" y="3148937"/>
            <a:chExt cx="310599" cy="294704"/>
          </a:xfrm>
        </p:grpSpPr>
        <p:sp>
          <p:nvSpPr>
            <p:cNvPr id="733" name="Google Shape;733;p8"/>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Google Shape;690;p8">
            <a:extLst>
              <a:ext uri="{FF2B5EF4-FFF2-40B4-BE49-F238E27FC236}">
                <a16:creationId xmlns:a16="http://schemas.microsoft.com/office/drawing/2014/main" id="{4CAC1913-CBD2-25E1-4C5E-B97DE642BADF}"/>
              </a:ext>
            </a:extLst>
          </p:cNvPr>
          <p:cNvSpPr txBox="1">
            <a:spLocks/>
          </p:cNvSpPr>
          <p:nvPr/>
        </p:nvSpPr>
        <p:spPr>
          <a:xfrm>
            <a:off x="5556921" y="20855"/>
            <a:ext cx="77040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s-MX" sz="2000" dirty="0"/>
              <a:t>Resultados</a:t>
            </a:r>
          </a:p>
        </p:txBody>
      </p:sp>
      <p:sp>
        <p:nvSpPr>
          <p:cNvPr id="10" name="Google Shape;691;p8">
            <a:extLst>
              <a:ext uri="{FF2B5EF4-FFF2-40B4-BE49-F238E27FC236}">
                <a16:creationId xmlns:a16="http://schemas.microsoft.com/office/drawing/2014/main" id="{887ACAE9-4313-133B-8F18-3EF913DE9415}"/>
              </a:ext>
            </a:extLst>
          </p:cNvPr>
          <p:cNvSpPr txBox="1">
            <a:spLocks/>
          </p:cNvSpPr>
          <p:nvPr/>
        </p:nvSpPr>
        <p:spPr>
          <a:xfrm>
            <a:off x="198135" y="2951789"/>
            <a:ext cx="6680719" cy="26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Char char="●"/>
              <a:defRPr sz="1600" b="0" i="0" u="none" strike="noStrike" cap="none">
                <a:solidFill>
                  <a:schemeClr val="lt2"/>
                </a:solidFill>
                <a:latin typeface="Poppins"/>
                <a:ea typeface="Poppins"/>
                <a:cs typeface="Poppins"/>
                <a:sym typeface="Poppins"/>
              </a:defRPr>
            </a:lvl1pPr>
            <a:lvl2pPr marL="914400" marR="0" lvl="1" indent="-304800" algn="l" rtl="0">
              <a:lnSpc>
                <a:spcPct val="115000"/>
              </a:lnSpc>
              <a:spcBef>
                <a:spcPts val="160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9pPr>
          </a:lstStyle>
          <a:p>
            <a:pPr marL="342900" lvl="0" indent="-342900">
              <a:lnSpc>
                <a:spcPct val="115000"/>
              </a:lnSpc>
              <a:buFont typeface="Arial" panose="020B0604020202020204" pitchFamily="34" charset="0"/>
              <a:buChar char="●"/>
            </a:pPr>
            <a:r>
              <a:rPr lang="es-ES" sz="1200" u="none" strike="noStrike" dirty="0">
                <a:effectLst/>
                <a:latin typeface="Times New Roman" panose="02020603050405020304" pitchFamily="18" charset="0"/>
                <a:ea typeface="Arial" panose="020B0604020202020204" pitchFamily="34" charset="0"/>
              </a:rPr>
              <a:t>La aplicación de un  sistema de riego automatizado por goteo, captando las medidas necesarias de humedad y temperatura para una planta de maíz mediante sensores es factible, puesto que logra una optimización del uso del agua al momento de regar las plantas.</a:t>
            </a:r>
            <a:endParaRPr lang="es-MX" sz="1200" u="none" strike="noStrike" dirty="0">
              <a:effectLst/>
              <a:latin typeface="Arial" panose="020B0604020202020204" pitchFamily="34" charset="0"/>
              <a:ea typeface="Arial" panose="020B0604020202020204" pitchFamily="34" charset="0"/>
            </a:endParaRPr>
          </a:p>
          <a:p>
            <a:pPr marL="457200">
              <a:lnSpc>
                <a:spcPct val="115000"/>
              </a:lnSpc>
            </a:pPr>
            <a:r>
              <a:rPr lang="es-ES" sz="1200" dirty="0">
                <a:effectLst/>
                <a:latin typeface="Times New Roman" panose="02020603050405020304" pitchFamily="18" charset="0"/>
                <a:ea typeface="Arial" panose="020B0604020202020204" pitchFamily="34" charset="0"/>
              </a:rPr>
              <a:t> </a:t>
            </a:r>
            <a:endParaRPr lang="es-MX" sz="1200"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s-ES" sz="1200" u="none" strike="noStrike" dirty="0">
                <a:effectLst/>
                <a:latin typeface="Times New Roman" panose="02020603050405020304" pitchFamily="18" charset="0"/>
                <a:ea typeface="Arial" panose="020B0604020202020204" pitchFamily="34" charset="0"/>
              </a:rPr>
              <a:t>La aplicación de sensores de humedad y circuitos es más eficiente, ya que automatiza  el proceso de riego, disminuyendo la mano de obra.</a:t>
            </a:r>
            <a:endParaRPr lang="es-MX" sz="1200" u="none" strike="noStrike" dirty="0">
              <a:effectLst/>
              <a:latin typeface="Arial" panose="020B0604020202020204" pitchFamily="34" charset="0"/>
              <a:ea typeface="Arial" panose="020B0604020202020204" pitchFamily="34" charset="0"/>
            </a:endParaRPr>
          </a:p>
          <a:p>
            <a:pPr marL="0" indent="0">
              <a:buClr>
                <a:srgbClr val="273D40"/>
              </a:buClr>
              <a:buSzPts val="600"/>
              <a:buFont typeface="Arial"/>
              <a:buNone/>
            </a:pPr>
            <a:endParaRPr lang="es-MX" dirty="0">
              <a:latin typeface="Lato"/>
              <a:ea typeface="Lato"/>
              <a:cs typeface="Lato"/>
              <a:sym typeface="Lato"/>
            </a:endParaRPr>
          </a:p>
        </p:txBody>
      </p:sp>
    </p:spTree>
    <p:extLst>
      <p:ext uri="{BB962C8B-B14F-4D97-AF65-F5344CB8AC3E}">
        <p14:creationId xmlns:p14="http://schemas.microsoft.com/office/powerpoint/2010/main" val="1126373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9000">
              <a:schemeClr val="lt1"/>
            </a:gs>
            <a:gs pos="100000">
              <a:schemeClr val="accent6"/>
            </a:gs>
          </a:gsLst>
          <a:lin ang="8100019" scaled="0"/>
        </a:gradFill>
        <a:effectLst/>
      </p:bgPr>
    </p:bg>
    <p:spTree>
      <p:nvGrpSpPr>
        <p:cNvPr id="1" name="Shape 570"/>
        <p:cNvGrpSpPr/>
        <p:nvPr/>
      </p:nvGrpSpPr>
      <p:grpSpPr>
        <a:xfrm>
          <a:off x="0" y="0"/>
          <a:ext cx="0" cy="0"/>
          <a:chOff x="0" y="0"/>
          <a:chExt cx="0" cy="0"/>
        </a:xfrm>
      </p:grpSpPr>
      <p:sp>
        <p:nvSpPr>
          <p:cNvPr id="583" name="Google Shape;583;p5"/>
          <p:cNvSpPr txBox="1">
            <a:spLocks noGrp="1"/>
          </p:cNvSpPr>
          <p:nvPr>
            <p:ph type="title" idx="15"/>
          </p:nvPr>
        </p:nvSpPr>
        <p:spPr>
          <a:xfrm>
            <a:off x="563042" y="115730"/>
            <a:ext cx="7704000" cy="48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MX" dirty="0"/>
              <a:t>BIBLIOGRAFIA</a:t>
            </a:r>
            <a:endParaRPr dirty="0"/>
          </a:p>
        </p:txBody>
      </p:sp>
      <p:grpSp>
        <p:nvGrpSpPr>
          <p:cNvPr id="588" name="Google Shape;588;p5"/>
          <p:cNvGrpSpPr/>
          <p:nvPr/>
        </p:nvGrpSpPr>
        <p:grpSpPr>
          <a:xfrm>
            <a:off x="8345706" y="3882964"/>
            <a:ext cx="166385" cy="701017"/>
            <a:chOff x="8668080" y="2328029"/>
            <a:chExt cx="127488" cy="537137"/>
          </a:xfrm>
        </p:grpSpPr>
        <p:sp>
          <p:nvSpPr>
            <p:cNvPr id="589" name="Google Shape;589;p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 name="Google Shape;614;p5"/>
          <p:cNvGrpSpPr/>
          <p:nvPr/>
        </p:nvGrpSpPr>
        <p:grpSpPr>
          <a:xfrm flipH="1">
            <a:off x="327786" y="4335693"/>
            <a:ext cx="470512" cy="545615"/>
            <a:chOff x="6030486" y="487493"/>
            <a:chExt cx="470512" cy="545615"/>
          </a:xfrm>
        </p:grpSpPr>
        <p:sp>
          <p:nvSpPr>
            <p:cNvPr id="615" name="Google Shape;615;p5"/>
            <p:cNvSpPr/>
            <p:nvPr/>
          </p:nvSpPr>
          <p:spPr>
            <a:xfrm>
              <a:off x="6297437" y="4874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5"/>
            <p:cNvSpPr/>
            <p:nvPr/>
          </p:nvSpPr>
          <p:spPr>
            <a:xfrm>
              <a:off x="6030486" y="4874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6030486" y="8596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8" name="Google Shape;618;p5"/>
          <p:cNvSpPr/>
          <p:nvPr/>
        </p:nvSpPr>
        <p:spPr>
          <a:xfrm>
            <a:off x="8345703" y="534996"/>
            <a:ext cx="376044" cy="37604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441272" y="4109427"/>
            <a:ext cx="123080" cy="1230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8512112" y="101772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8564634" y="106471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CuadroTexto 523">
            <a:extLst>
              <a:ext uri="{FF2B5EF4-FFF2-40B4-BE49-F238E27FC236}">
                <a16:creationId xmlns:a16="http://schemas.microsoft.com/office/drawing/2014/main" id="{DBA9E2BA-BB63-4134-BF6D-D777B303DBD6}"/>
              </a:ext>
            </a:extLst>
          </p:cNvPr>
          <p:cNvSpPr txBox="1"/>
          <p:nvPr/>
        </p:nvSpPr>
        <p:spPr>
          <a:xfrm>
            <a:off x="168769" y="559519"/>
            <a:ext cx="8806462" cy="4616648"/>
          </a:xfrm>
          <a:prstGeom prst="rect">
            <a:avLst/>
          </a:prstGeom>
          <a:noFill/>
        </p:spPr>
        <p:txBody>
          <a:bodyPr wrap="square" rtlCol="0">
            <a:spAutoFit/>
          </a:bodyPr>
          <a:lstStyle/>
          <a:p>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Mayhua</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López, E., Ludeña Choez, J., Tamayo Bedregal, J., Cuba Reyes, M., Núñez Zambrano, Á., Gonzales Ale, N., &amp; Lozada Herrera, D. (2015). Sistema de riego por goteo automático utilizando una red de sensores inalámbricos. Revista de Investigación Arequipa, 7, 69-92.</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Chulde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Quiróz</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K. A. (2017). Implementación de un sistema automatizado de riego por goteo parcial, a campo abierto en el Centro Experimental del Riego de la Facultad de Recursos Naturales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Bachelor's</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thesis</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Escuela Superior Politécnica de Chimborazo).</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Salcedo Torres, A. D. (2014). Diseño de un sistema automatizado para riego por goteo para palta Hass.</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A. Castellanos-Navarrete, A.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Chocobar</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R. A. Cox, S.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Fonteyne</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B.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Govaerts</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N.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Jespers</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F.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Kienle</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K. D.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Sayre</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y N. Verhulst. (2013). Contenido de humedad del suelo. Centro Internacional de Mejoramiento de Maíz y Trigo.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Mexico</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Pag.</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1</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Humedad, Clase 4. Recuperado de: </a:t>
            </a:r>
            <a:r>
              <a:rPr lang="es-ES" sz="1000" u="sng" dirty="0">
                <a:solidFill>
                  <a:srgbClr val="1155CC"/>
                </a:solidFill>
                <a:effectLst/>
                <a:latin typeface="Times New Roman" panose="02020603050405020304" pitchFamily="18" charset="0"/>
                <a:ea typeface="Arial" panose="020B0604020202020204" pitchFamily="34" charset="0"/>
                <a:cs typeface="Times New Roman" panose="02020603050405020304" pitchFamily="18" charset="0"/>
                <a:hlinkClick r:id="rId3"/>
              </a:rPr>
              <a:t>http://meteorito.mx/clases/documentos/Clase-Humedad.pdf</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Tema 9: Calor y Temperatura. Recuperado de: </a:t>
            </a:r>
            <a:r>
              <a:rPr lang="es-ES" sz="1000" u="sng" dirty="0">
                <a:solidFill>
                  <a:srgbClr val="1155CC"/>
                </a:solidFill>
                <a:effectLst/>
                <a:latin typeface="Times New Roman" panose="02020603050405020304" pitchFamily="18" charset="0"/>
                <a:ea typeface="Arial" panose="020B0604020202020204" pitchFamily="34" charset="0"/>
                <a:cs typeface="Times New Roman" panose="02020603050405020304" pitchFamily="18" charset="0"/>
                <a:hlinkClick r:id="rId4"/>
              </a:rPr>
              <a:t>T9_2ESO_Calor_Temperatura_v2016.pdf (apuntesmareaverde.org.es)</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JOSE LUIS FUENTES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YAGIlE</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(1991). CARACTERISTICAS AGRONOMICAS DEL RIEGO POR GOTEO. Servicio de Extensión Agraria. Madrid, España.</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Arduino anuncia placa FPGA, ATmega4809 en Uno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Wi</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-Fi mk2, IDE basado en la nube y hardware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IoT</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Recuperado de: </a:t>
            </a:r>
            <a:r>
              <a:rPr lang="es-ES" sz="1000" u="sng" dirty="0">
                <a:solidFill>
                  <a:srgbClr val="1155CC"/>
                </a:solidFill>
                <a:effectLst/>
                <a:latin typeface="Times New Roman" panose="02020603050405020304" pitchFamily="18" charset="0"/>
                <a:ea typeface="Arial" panose="020B0604020202020204" pitchFamily="34" charset="0"/>
                <a:cs typeface="Times New Roman" panose="02020603050405020304" pitchFamily="18" charset="0"/>
                <a:hlinkClick r:id="rId5"/>
              </a:rPr>
              <a:t>https://www.electronicsweekly.com/news/products/bus-systems-sbcs/arduino-announced-fpga-board-new-atmega-uno-wi-fi-2018-05/</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u="sng" dirty="0">
                <a:solidFill>
                  <a:srgbClr val="1155CC"/>
                </a:solidFill>
                <a:effectLst/>
                <a:latin typeface="Times New Roman" panose="02020603050405020304" pitchFamily="18" charset="0"/>
                <a:ea typeface="Arial" panose="020B0604020202020204" pitchFamily="34" charset="0"/>
                <a:cs typeface="Times New Roman" panose="02020603050405020304" pitchFamily="18" charset="0"/>
                <a:hlinkClick r:id="rId6"/>
              </a:rPr>
              <a:t>https://nodered.org/</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u="sng" dirty="0">
                <a:solidFill>
                  <a:srgbClr val="1155CC"/>
                </a:solidFill>
                <a:effectLst/>
                <a:latin typeface="Times New Roman" panose="02020603050405020304" pitchFamily="18" charset="0"/>
                <a:ea typeface="Arial" panose="020B0604020202020204" pitchFamily="34" charset="0"/>
                <a:cs typeface="Times New Roman" panose="02020603050405020304" pitchFamily="18" charset="0"/>
                <a:hlinkClick r:id="rId7"/>
              </a:rPr>
              <a:t>https://repositorio.upct.es/bitstream/handle/10317/179/pfc2475.pdf</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Deras</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Flores (2020),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Guia</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tècnica</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para el cultivo de </a:t>
            </a:r>
            <a:r>
              <a:rPr lang="es-ES" sz="1000" dirty="0" err="1">
                <a:effectLst/>
                <a:latin typeface="Times New Roman" panose="02020603050405020304" pitchFamily="18" charset="0"/>
                <a:ea typeface="Arial" panose="020B0604020202020204" pitchFamily="34" charset="0"/>
                <a:cs typeface="Times New Roman" panose="02020603050405020304" pitchFamily="18" charset="0"/>
              </a:rPr>
              <a:t>maiz</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Técnico Programa Granos Básicos. El Salvador</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r>
              <a:rPr lang="es-ES" sz="1000" u="sng" dirty="0">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http://www.uhu.es/</a:t>
            </a:r>
            <a:r>
              <a:rPr lang="es-ES" sz="1000" u="sng" dirty="0" err="1">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osl</a:t>
            </a:r>
            <a:r>
              <a:rPr lang="es-ES" sz="1000" u="sng" dirty="0">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a:t>
            </a:r>
            <a:r>
              <a:rPr lang="es-ES" sz="1000" u="sng" dirty="0" err="1">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wp-content</a:t>
            </a:r>
            <a:r>
              <a:rPr lang="es-ES" sz="1000" u="sng" dirty="0">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a:t>
            </a:r>
            <a:r>
              <a:rPr lang="es-ES" sz="1000" u="sng" dirty="0" err="1">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uploads</a:t>
            </a:r>
            <a:r>
              <a:rPr lang="es-ES" sz="1000" u="sng" dirty="0">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/2018/05/Manual-de-</a:t>
            </a:r>
            <a:r>
              <a:rPr lang="es-ES" sz="1000" u="sng" dirty="0" err="1">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TinkerCad</a:t>
            </a:r>
            <a:r>
              <a:rPr lang="es-ES" sz="1000" u="sng" dirty="0">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a:t>
            </a:r>
            <a:r>
              <a:rPr lang="es-ES" sz="1000" u="sng" dirty="0" err="1">
                <a:solidFill>
                  <a:srgbClr val="0000FF"/>
                </a:solidFill>
                <a:effectLst/>
                <a:latin typeface="Times New Roman" panose="02020603050405020304" pitchFamily="18" charset="0"/>
                <a:ea typeface="Arial" panose="020B0604020202020204" pitchFamily="34" charset="0"/>
                <a:cs typeface="Times New Roman" panose="02020603050405020304" pitchFamily="18" charset="0"/>
                <a:hlinkClick r:id="rId8"/>
              </a:rPr>
              <a:t>pdf</a:t>
            </a:r>
            <a:r>
              <a:rPr lang="es-ES" sz="1000" dirty="0">
                <a:effectLst/>
                <a:latin typeface="Times New Roman" panose="02020603050405020304" pitchFamily="18" charset="0"/>
                <a:ea typeface="Arial" panose="020B0604020202020204" pitchFamily="34" charset="0"/>
                <a:cs typeface="Times New Roman" panose="02020603050405020304" pitchFamily="18" charset="0"/>
              </a:rPr>
              <a:t> </a:t>
            </a:r>
            <a:endParaRPr lang="es-MX" sz="10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s-MX"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
          <p:cNvSpPr txBox="1">
            <a:spLocks noGrp="1"/>
          </p:cNvSpPr>
          <p:nvPr>
            <p:ph type="title"/>
          </p:nvPr>
        </p:nvSpPr>
        <p:spPr>
          <a:xfrm>
            <a:off x="244200" y="1770543"/>
            <a:ext cx="8655600" cy="1549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dirty="0"/>
              <a:t>GRACIAS</a:t>
            </a:r>
            <a:endParaRPr dirty="0"/>
          </a:p>
        </p:txBody>
      </p:sp>
      <p:grpSp>
        <p:nvGrpSpPr>
          <p:cNvPr id="627" name="Google Shape;627;p3"/>
          <p:cNvGrpSpPr/>
          <p:nvPr/>
        </p:nvGrpSpPr>
        <p:grpSpPr>
          <a:xfrm>
            <a:off x="2278112" y="4283121"/>
            <a:ext cx="274389" cy="287882"/>
            <a:chOff x="2430512" y="3978321"/>
            <a:chExt cx="274389" cy="287882"/>
          </a:xfrm>
        </p:grpSpPr>
        <p:sp>
          <p:nvSpPr>
            <p:cNvPr id="628" name="Google Shape;628;p3"/>
            <p:cNvSpPr/>
            <p:nvPr/>
          </p:nvSpPr>
          <p:spPr>
            <a:xfrm>
              <a:off x="2430512" y="397832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
            <p:cNvSpPr/>
            <p:nvPr/>
          </p:nvSpPr>
          <p:spPr>
            <a:xfrm>
              <a:off x="2483034" y="402531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0" name="Google Shape;630;p3"/>
          <p:cNvSpPr/>
          <p:nvPr/>
        </p:nvSpPr>
        <p:spPr>
          <a:xfrm>
            <a:off x="6178268" y="69636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
          <p:cNvSpPr/>
          <p:nvPr/>
        </p:nvSpPr>
        <p:spPr>
          <a:xfrm>
            <a:off x="2090388" y="4415235"/>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2" name="Google Shape;632;p3"/>
          <p:cNvGrpSpPr/>
          <p:nvPr/>
        </p:nvGrpSpPr>
        <p:grpSpPr>
          <a:xfrm>
            <a:off x="7828911" y="3949468"/>
            <a:ext cx="470512" cy="545615"/>
            <a:chOff x="6030486" y="487493"/>
            <a:chExt cx="470512" cy="545615"/>
          </a:xfrm>
        </p:grpSpPr>
        <p:sp>
          <p:nvSpPr>
            <p:cNvPr id="633" name="Google Shape;633;p3"/>
            <p:cNvSpPr/>
            <p:nvPr/>
          </p:nvSpPr>
          <p:spPr>
            <a:xfrm>
              <a:off x="6297437" y="4874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
            <p:cNvSpPr/>
            <p:nvPr/>
          </p:nvSpPr>
          <p:spPr>
            <a:xfrm>
              <a:off x="6030486" y="4874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
            <p:cNvSpPr/>
            <p:nvPr/>
          </p:nvSpPr>
          <p:spPr>
            <a:xfrm>
              <a:off x="6030486" y="8596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6" name="Google Shape;636;p3"/>
          <p:cNvSpPr/>
          <p:nvPr/>
        </p:nvSpPr>
        <p:spPr>
          <a:xfrm>
            <a:off x="1635671" y="4117840"/>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
          <p:cNvSpPr/>
          <p:nvPr/>
        </p:nvSpPr>
        <p:spPr>
          <a:xfrm>
            <a:off x="6396269" y="90870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8" name="Google Shape;638;p3"/>
          <p:cNvGrpSpPr/>
          <p:nvPr/>
        </p:nvGrpSpPr>
        <p:grpSpPr>
          <a:xfrm>
            <a:off x="1027755" y="535002"/>
            <a:ext cx="355937" cy="425611"/>
            <a:chOff x="4040314" y="1769061"/>
            <a:chExt cx="315323" cy="376981"/>
          </a:xfrm>
        </p:grpSpPr>
        <p:sp>
          <p:nvSpPr>
            <p:cNvPr id="639" name="Google Shape;639;p3"/>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
          <p:cNvSpPr txBox="1">
            <a:spLocks noGrp="1"/>
          </p:cNvSpPr>
          <p:nvPr>
            <p:ph type="title"/>
          </p:nvPr>
        </p:nvSpPr>
        <p:spPr>
          <a:xfrm>
            <a:off x="720000" y="535000"/>
            <a:ext cx="7704000" cy="48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a:t>INDICE</a:t>
            </a:r>
            <a:endParaRPr/>
          </a:p>
        </p:txBody>
      </p:sp>
      <p:sp>
        <p:nvSpPr>
          <p:cNvPr id="477" name="Google Shape;477;p2"/>
          <p:cNvSpPr txBox="1">
            <a:spLocks noGrp="1"/>
          </p:cNvSpPr>
          <p:nvPr>
            <p:ph type="body" idx="1"/>
          </p:nvPr>
        </p:nvSpPr>
        <p:spPr>
          <a:xfrm>
            <a:off x="720000" y="1076325"/>
            <a:ext cx="7704000" cy="34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s-MX" sz="2400" dirty="0">
                <a:latin typeface="Aharoni" panose="02010803020104030203" pitchFamily="2" charset="-79"/>
                <a:cs typeface="Aharoni" panose="02010803020104030203" pitchFamily="2" charset="-79"/>
              </a:rPr>
              <a:t>1.Problemática y objetivos</a:t>
            </a:r>
          </a:p>
          <a:p>
            <a:pPr marL="0" lvl="0" indent="0" algn="l" rtl="0">
              <a:lnSpc>
                <a:spcPct val="100000"/>
              </a:lnSpc>
              <a:spcBef>
                <a:spcPts val="0"/>
              </a:spcBef>
              <a:spcAft>
                <a:spcPts val="0"/>
              </a:spcAft>
              <a:buSzPts val="1200"/>
              <a:buNone/>
            </a:pPr>
            <a:r>
              <a:rPr lang="es-MX" sz="2400" dirty="0">
                <a:latin typeface="Aharoni" panose="02010803020104030203" pitchFamily="2" charset="-79"/>
                <a:cs typeface="Aharoni" panose="02010803020104030203" pitchFamily="2" charset="-79"/>
              </a:rPr>
              <a:t>2. Planta de maíz</a:t>
            </a:r>
          </a:p>
          <a:p>
            <a:pPr marL="0" lvl="0" indent="0" algn="l" rtl="0">
              <a:lnSpc>
                <a:spcPct val="100000"/>
              </a:lnSpc>
              <a:spcBef>
                <a:spcPts val="0"/>
              </a:spcBef>
              <a:spcAft>
                <a:spcPts val="0"/>
              </a:spcAft>
              <a:buSzPts val="1200"/>
              <a:buNone/>
            </a:pPr>
            <a:r>
              <a:rPr lang="es-MX" sz="2400" dirty="0">
                <a:latin typeface="Aharoni" panose="02010803020104030203" pitchFamily="2" charset="-79"/>
                <a:cs typeface="Aharoni" panose="02010803020104030203" pitchFamily="2" charset="-79"/>
              </a:rPr>
              <a:t>3. Diseño de la implementación del sistema de riego</a:t>
            </a:r>
          </a:p>
          <a:p>
            <a:pPr marL="0" lvl="0" indent="0" algn="l" rtl="0">
              <a:lnSpc>
                <a:spcPct val="100000"/>
              </a:lnSpc>
              <a:spcBef>
                <a:spcPts val="0"/>
              </a:spcBef>
              <a:spcAft>
                <a:spcPts val="0"/>
              </a:spcAft>
              <a:buSzPts val="1200"/>
              <a:buNone/>
            </a:pPr>
            <a:r>
              <a:rPr lang="es-MX" sz="2400" dirty="0">
                <a:latin typeface="Aharoni" panose="02010803020104030203" pitchFamily="2" charset="-79"/>
                <a:cs typeface="Aharoni" panose="02010803020104030203" pitchFamily="2" charset="-79"/>
              </a:rPr>
              <a:t>4. Node Red y MYSQL</a:t>
            </a:r>
          </a:p>
          <a:p>
            <a:pPr marL="0" lvl="0" indent="0" algn="l" rtl="0">
              <a:lnSpc>
                <a:spcPct val="100000"/>
              </a:lnSpc>
              <a:spcBef>
                <a:spcPts val="0"/>
              </a:spcBef>
              <a:spcAft>
                <a:spcPts val="0"/>
              </a:spcAft>
              <a:buSzPts val="1200"/>
              <a:buNone/>
            </a:pPr>
            <a:r>
              <a:rPr lang="es-MX" sz="2400" dirty="0">
                <a:latin typeface="Aharoni" panose="02010803020104030203" pitchFamily="2" charset="-79"/>
                <a:cs typeface="Aharoni" panose="02010803020104030203" pitchFamily="2" charset="-79"/>
              </a:rPr>
              <a:t>5.Implementación del sistema</a:t>
            </a:r>
          </a:p>
          <a:p>
            <a:pPr marL="0" lvl="0" indent="0" algn="l" rtl="0">
              <a:lnSpc>
                <a:spcPct val="100000"/>
              </a:lnSpc>
              <a:spcBef>
                <a:spcPts val="0"/>
              </a:spcBef>
              <a:spcAft>
                <a:spcPts val="0"/>
              </a:spcAft>
              <a:buSzPts val="1200"/>
              <a:buNone/>
            </a:pPr>
            <a:r>
              <a:rPr lang="es-MX" sz="2400" dirty="0">
                <a:latin typeface="Aharoni" panose="02010803020104030203" pitchFamily="2" charset="-79"/>
                <a:cs typeface="Aharoni" panose="02010803020104030203" pitchFamily="2" charset="-79"/>
              </a:rPr>
              <a:t>6. Resultados y conclusiones</a:t>
            </a:r>
          </a:p>
          <a:p>
            <a:pPr marL="0" lvl="0" indent="0" algn="l" rtl="0">
              <a:lnSpc>
                <a:spcPct val="100000"/>
              </a:lnSpc>
              <a:spcBef>
                <a:spcPts val="0"/>
              </a:spcBef>
              <a:spcAft>
                <a:spcPts val="0"/>
              </a:spcAft>
              <a:buSzPts val="1200"/>
              <a:buNone/>
            </a:pPr>
            <a:endParaRPr lang="es-MX" sz="1600" dirty="0"/>
          </a:p>
        </p:txBody>
      </p:sp>
      <p:grpSp>
        <p:nvGrpSpPr>
          <p:cNvPr id="479" name="Google Shape;479;p2"/>
          <p:cNvGrpSpPr/>
          <p:nvPr/>
        </p:nvGrpSpPr>
        <p:grpSpPr>
          <a:xfrm rot="5400000">
            <a:off x="7821780" y="4130526"/>
            <a:ext cx="231047" cy="973400"/>
            <a:chOff x="8668080" y="2328029"/>
            <a:chExt cx="127488" cy="537137"/>
          </a:xfrm>
        </p:grpSpPr>
        <p:sp>
          <p:nvSpPr>
            <p:cNvPr id="480" name="Google Shape;480;p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2" name="Google Shape;492;p2"/>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3" name="Google Shape;493;p2"/>
          <p:cNvGrpSpPr/>
          <p:nvPr/>
        </p:nvGrpSpPr>
        <p:grpSpPr>
          <a:xfrm>
            <a:off x="8719814" y="775486"/>
            <a:ext cx="315323" cy="376981"/>
            <a:chOff x="8719814" y="775486"/>
            <a:chExt cx="315323" cy="376981"/>
          </a:xfrm>
        </p:grpSpPr>
        <p:sp>
          <p:nvSpPr>
            <p:cNvPr id="494" name="Google Shape;494;p2"/>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7" name="Google Shape;497;p2"/>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7"/>
          <p:cNvGrpSpPr/>
          <p:nvPr/>
        </p:nvGrpSpPr>
        <p:grpSpPr>
          <a:xfrm>
            <a:off x="6990438" y="274225"/>
            <a:ext cx="1521661" cy="1635627"/>
            <a:chOff x="6990438" y="274225"/>
            <a:chExt cx="1521661" cy="1635627"/>
          </a:xfrm>
        </p:grpSpPr>
        <p:sp>
          <p:nvSpPr>
            <p:cNvPr id="505" name="Google Shape;505;p7"/>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1" name="Google Shape;511;p7"/>
          <p:cNvSpPr txBox="1">
            <a:spLocks noGrp="1"/>
          </p:cNvSpPr>
          <p:nvPr>
            <p:ph type="title"/>
          </p:nvPr>
        </p:nvSpPr>
        <p:spPr>
          <a:xfrm>
            <a:off x="720000" y="2036975"/>
            <a:ext cx="5284786" cy="122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s-MX" dirty="0"/>
              <a:t>PROBLEMÁTICA Y OBJETIVOS</a:t>
            </a:r>
            <a:endParaRPr dirty="0"/>
          </a:p>
        </p:txBody>
      </p:sp>
      <p:sp>
        <p:nvSpPr>
          <p:cNvPr id="512" name="Google Shape;512;p7"/>
          <p:cNvSpPr txBox="1">
            <a:spLocks noGrp="1"/>
          </p:cNvSpPr>
          <p:nvPr>
            <p:ph type="title" idx="2"/>
          </p:nvPr>
        </p:nvSpPr>
        <p:spPr>
          <a:xfrm>
            <a:off x="695984" y="870762"/>
            <a:ext cx="42051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01</a:t>
            </a:r>
            <a:endParaRPr dirty="0"/>
          </a:p>
        </p:txBody>
      </p:sp>
      <p:grpSp>
        <p:nvGrpSpPr>
          <p:cNvPr id="515" name="Google Shape;515;p7"/>
          <p:cNvGrpSpPr/>
          <p:nvPr/>
        </p:nvGrpSpPr>
        <p:grpSpPr>
          <a:xfrm>
            <a:off x="5683433" y="535005"/>
            <a:ext cx="2745461" cy="2737923"/>
            <a:chOff x="4840150" y="1975425"/>
            <a:chExt cx="2862837" cy="2854977"/>
          </a:xfrm>
        </p:grpSpPr>
        <p:sp>
          <p:nvSpPr>
            <p:cNvPr id="516" name="Google Shape;516;p7"/>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7"/>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7"/>
          <p:cNvGrpSpPr/>
          <p:nvPr/>
        </p:nvGrpSpPr>
        <p:grpSpPr>
          <a:xfrm>
            <a:off x="8345706" y="3882964"/>
            <a:ext cx="166385" cy="701017"/>
            <a:chOff x="8668080" y="2328029"/>
            <a:chExt cx="127488" cy="537137"/>
          </a:xfrm>
        </p:grpSpPr>
        <p:sp>
          <p:nvSpPr>
            <p:cNvPr id="539" name="Google Shape;539;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7"/>
          <p:cNvGrpSpPr/>
          <p:nvPr/>
        </p:nvGrpSpPr>
        <p:grpSpPr>
          <a:xfrm rot="5400000">
            <a:off x="992155" y="184488"/>
            <a:ext cx="166385" cy="701017"/>
            <a:chOff x="8668080" y="2328029"/>
            <a:chExt cx="127488" cy="537137"/>
          </a:xfrm>
        </p:grpSpPr>
        <p:sp>
          <p:nvSpPr>
            <p:cNvPr id="552" name="Google Shape;552;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7"/>
          <p:cNvGrpSpPr/>
          <p:nvPr/>
        </p:nvGrpSpPr>
        <p:grpSpPr>
          <a:xfrm>
            <a:off x="6009387" y="4170971"/>
            <a:ext cx="274389" cy="287882"/>
            <a:chOff x="6009387" y="4170971"/>
            <a:chExt cx="274389" cy="287882"/>
          </a:xfrm>
        </p:grpSpPr>
        <p:sp>
          <p:nvSpPr>
            <p:cNvPr id="565" name="Google Shape;565;p7"/>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06320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
          <p:cNvSpPr txBox="1">
            <a:spLocks noGrp="1"/>
          </p:cNvSpPr>
          <p:nvPr>
            <p:ph type="title"/>
          </p:nvPr>
        </p:nvSpPr>
        <p:spPr>
          <a:xfrm>
            <a:off x="2524876" y="131893"/>
            <a:ext cx="7704000" cy="48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MX" sz="2000" dirty="0"/>
              <a:t>Planteamiento del problema</a:t>
            </a:r>
            <a:endParaRPr sz="2000" dirty="0"/>
          </a:p>
        </p:txBody>
      </p:sp>
      <p:sp>
        <p:nvSpPr>
          <p:cNvPr id="691" name="Google Shape;691;p8"/>
          <p:cNvSpPr txBox="1">
            <a:spLocks noGrp="1"/>
          </p:cNvSpPr>
          <p:nvPr>
            <p:ph type="body" idx="1"/>
          </p:nvPr>
        </p:nvSpPr>
        <p:spPr>
          <a:xfrm>
            <a:off x="1277942" y="580675"/>
            <a:ext cx="6680719" cy="2675400"/>
          </a:xfrm>
          <a:prstGeom prst="rect">
            <a:avLst/>
          </a:prstGeom>
          <a:noFill/>
          <a:ln>
            <a:noFill/>
          </a:ln>
        </p:spPr>
        <p:txBody>
          <a:bodyPr spcFirstLastPara="1" wrap="square" lIns="91425" tIns="91425" rIns="91425" bIns="91425" anchor="t" anchorCtr="0">
            <a:noAutofit/>
          </a:bodyPr>
          <a:lstStyle/>
          <a:p>
            <a:pPr marL="0" indent="0" algn="ctr">
              <a:buClr>
                <a:srgbClr val="273D40"/>
              </a:buClr>
              <a:buSzPts val="600"/>
              <a:buNone/>
            </a:pPr>
            <a:r>
              <a:rPr lang="es-ES" sz="1400" dirty="0">
                <a:effectLst/>
                <a:latin typeface="Times New Roman" panose="02020603050405020304" pitchFamily="18" charset="0"/>
                <a:ea typeface="Arial" panose="020B0604020202020204" pitchFamily="34" charset="0"/>
              </a:rPr>
              <a:t>Es sabido que, en las zonas rurales, hay problemas de escasez de agua, lo cual afecta gravemente a la agricultura, tanto rudimentaria, como tecnificada. Los periodos de sequía son las principales causas de este problema. Por lo tanto, es necesario producir la mayor cantidad de productos posible con la menor cantidad de agua posible. Ante este problema, proponemos como método de ahorro de agua, un sistema de riego automático por goteo usando </a:t>
            </a:r>
            <a:r>
              <a:rPr lang="es-ES" sz="1400" dirty="0" err="1">
                <a:effectLst/>
                <a:latin typeface="Times New Roman" panose="02020603050405020304" pitchFamily="18" charset="0"/>
                <a:ea typeface="Arial" panose="020B0604020202020204" pitchFamily="34" charset="0"/>
              </a:rPr>
              <a:t>IoT</a:t>
            </a:r>
            <a:r>
              <a:rPr lang="es-ES" sz="1400" dirty="0">
                <a:effectLst/>
                <a:latin typeface="Times New Roman" panose="02020603050405020304" pitchFamily="18" charset="0"/>
                <a:ea typeface="Arial" panose="020B0604020202020204" pitchFamily="34" charset="0"/>
              </a:rPr>
              <a:t>.</a:t>
            </a:r>
            <a:endParaRPr lang="es-MX" sz="1400" dirty="0">
              <a:effectLst/>
              <a:latin typeface="Arial" panose="020B0604020202020204" pitchFamily="34" charset="0"/>
              <a:ea typeface="Arial" panose="020B0604020202020204" pitchFamily="34" charset="0"/>
            </a:endParaRPr>
          </a:p>
          <a:p>
            <a:pPr marL="0" lvl="0" indent="0" algn="l" rtl="0">
              <a:lnSpc>
                <a:spcPct val="100000"/>
              </a:lnSpc>
              <a:spcBef>
                <a:spcPts val="0"/>
              </a:spcBef>
              <a:spcAft>
                <a:spcPts val="0"/>
              </a:spcAft>
              <a:buClr>
                <a:srgbClr val="273D40"/>
              </a:buClr>
              <a:buSzPts val="600"/>
              <a:buFont typeface="Arial"/>
              <a:buNone/>
            </a:pPr>
            <a:endParaRPr dirty="0">
              <a:solidFill>
                <a:schemeClr val="lt2"/>
              </a:solidFill>
              <a:latin typeface="Lato"/>
              <a:ea typeface="Lato"/>
              <a:cs typeface="Lato"/>
              <a:sym typeface="Lato"/>
            </a:endParaRPr>
          </a:p>
        </p:txBody>
      </p:sp>
      <p:grpSp>
        <p:nvGrpSpPr>
          <p:cNvPr id="692" name="Google Shape;692;p8"/>
          <p:cNvGrpSpPr/>
          <p:nvPr/>
        </p:nvGrpSpPr>
        <p:grpSpPr>
          <a:xfrm>
            <a:off x="6376876" y="2012838"/>
            <a:ext cx="2052018" cy="1943116"/>
            <a:chOff x="2956625" y="695323"/>
            <a:chExt cx="1049357" cy="993667"/>
          </a:xfrm>
        </p:grpSpPr>
        <p:sp>
          <p:nvSpPr>
            <p:cNvPr id="693" name="Google Shape;693;p8"/>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8"/>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8"/>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8"/>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8"/>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8"/>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8"/>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8"/>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8"/>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8"/>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8"/>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8"/>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8"/>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8"/>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8"/>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8"/>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 name="Google Shape;709;p8"/>
          <p:cNvGrpSpPr/>
          <p:nvPr/>
        </p:nvGrpSpPr>
        <p:grpSpPr>
          <a:xfrm rot="5400000">
            <a:off x="7990305" y="4257988"/>
            <a:ext cx="166385" cy="701017"/>
            <a:chOff x="8668080" y="2328029"/>
            <a:chExt cx="127488" cy="537137"/>
          </a:xfrm>
        </p:grpSpPr>
        <p:sp>
          <p:nvSpPr>
            <p:cNvPr id="710" name="Google Shape;710;p8"/>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8"/>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8"/>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8"/>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8"/>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8"/>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8"/>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8"/>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8"/>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8"/>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 name="Google Shape;723;p8"/>
          <p:cNvGrpSpPr/>
          <p:nvPr/>
        </p:nvGrpSpPr>
        <p:grpSpPr>
          <a:xfrm>
            <a:off x="7234974" y="1844047"/>
            <a:ext cx="198233" cy="168803"/>
            <a:chOff x="3080599" y="534997"/>
            <a:chExt cx="198233" cy="168803"/>
          </a:xfrm>
        </p:grpSpPr>
        <p:sp>
          <p:nvSpPr>
            <p:cNvPr id="724" name="Google Shape;724;p8"/>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8"/>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8"/>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7" name="Google Shape;727;p8"/>
          <p:cNvGrpSpPr/>
          <p:nvPr/>
        </p:nvGrpSpPr>
        <p:grpSpPr>
          <a:xfrm>
            <a:off x="8054217" y="2319399"/>
            <a:ext cx="200951" cy="162552"/>
            <a:chOff x="5095817" y="961574"/>
            <a:chExt cx="200951" cy="162552"/>
          </a:xfrm>
        </p:grpSpPr>
        <p:sp>
          <p:nvSpPr>
            <p:cNvPr id="728" name="Google Shape;728;p8"/>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8"/>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8"/>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1" name="Google Shape;731;p8"/>
          <p:cNvSpPr/>
          <p:nvPr/>
        </p:nvSpPr>
        <p:spPr>
          <a:xfrm>
            <a:off x="311525" y="4365640"/>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2" name="Google Shape;732;p8"/>
          <p:cNvGrpSpPr/>
          <p:nvPr/>
        </p:nvGrpSpPr>
        <p:grpSpPr>
          <a:xfrm>
            <a:off x="88081" y="3292812"/>
            <a:ext cx="310599" cy="294704"/>
            <a:chOff x="2327131" y="3148937"/>
            <a:chExt cx="310599" cy="294704"/>
          </a:xfrm>
        </p:grpSpPr>
        <p:sp>
          <p:nvSpPr>
            <p:cNvPr id="733" name="Google Shape;733;p8"/>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Google Shape;690;p8">
            <a:extLst>
              <a:ext uri="{FF2B5EF4-FFF2-40B4-BE49-F238E27FC236}">
                <a16:creationId xmlns:a16="http://schemas.microsoft.com/office/drawing/2014/main" id="{A838CFDD-55F3-1401-5B4A-A73E874F115D}"/>
              </a:ext>
            </a:extLst>
          </p:cNvPr>
          <p:cNvSpPr txBox="1">
            <a:spLocks/>
          </p:cNvSpPr>
          <p:nvPr/>
        </p:nvSpPr>
        <p:spPr>
          <a:xfrm>
            <a:off x="4901147" y="2743046"/>
            <a:ext cx="1547502"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s-MX" sz="2000" dirty="0"/>
              <a:t>Objetivo</a:t>
            </a:r>
          </a:p>
        </p:txBody>
      </p:sp>
      <p:sp>
        <p:nvSpPr>
          <p:cNvPr id="3" name="Google Shape;690;p8">
            <a:extLst>
              <a:ext uri="{FF2B5EF4-FFF2-40B4-BE49-F238E27FC236}">
                <a16:creationId xmlns:a16="http://schemas.microsoft.com/office/drawing/2014/main" id="{F8A0485F-5721-DE7B-7244-81E326D4C500}"/>
              </a:ext>
            </a:extLst>
          </p:cNvPr>
          <p:cNvSpPr txBox="1">
            <a:spLocks/>
          </p:cNvSpPr>
          <p:nvPr/>
        </p:nvSpPr>
        <p:spPr>
          <a:xfrm>
            <a:off x="1230946" y="3162234"/>
            <a:ext cx="2133334"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s-MX" sz="2000" dirty="0"/>
              <a:t>Específicos</a:t>
            </a:r>
          </a:p>
        </p:txBody>
      </p:sp>
      <p:sp>
        <p:nvSpPr>
          <p:cNvPr id="4" name="Google Shape;690;p8">
            <a:extLst>
              <a:ext uri="{FF2B5EF4-FFF2-40B4-BE49-F238E27FC236}">
                <a16:creationId xmlns:a16="http://schemas.microsoft.com/office/drawing/2014/main" id="{EF7DDF84-231F-6A5F-41A7-310E7D437A07}"/>
              </a:ext>
            </a:extLst>
          </p:cNvPr>
          <p:cNvSpPr txBox="1">
            <a:spLocks/>
          </p:cNvSpPr>
          <p:nvPr/>
        </p:nvSpPr>
        <p:spPr>
          <a:xfrm>
            <a:off x="1618594" y="1832492"/>
            <a:ext cx="1547502"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s-MX" sz="2000" dirty="0"/>
              <a:t>General</a:t>
            </a:r>
          </a:p>
        </p:txBody>
      </p:sp>
      <p:sp>
        <p:nvSpPr>
          <p:cNvPr id="5" name="Google Shape;691;p8">
            <a:extLst>
              <a:ext uri="{FF2B5EF4-FFF2-40B4-BE49-F238E27FC236}">
                <a16:creationId xmlns:a16="http://schemas.microsoft.com/office/drawing/2014/main" id="{0262C976-540B-269E-26E4-7C22303A94D4}"/>
              </a:ext>
            </a:extLst>
          </p:cNvPr>
          <p:cNvSpPr txBox="1">
            <a:spLocks/>
          </p:cNvSpPr>
          <p:nvPr/>
        </p:nvSpPr>
        <p:spPr>
          <a:xfrm>
            <a:off x="330435" y="3414321"/>
            <a:ext cx="6680719" cy="26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Char char="●"/>
              <a:defRPr sz="1600" b="0" i="0" u="none" strike="noStrike" cap="none">
                <a:solidFill>
                  <a:schemeClr val="lt2"/>
                </a:solidFill>
                <a:latin typeface="Poppins"/>
                <a:ea typeface="Poppins"/>
                <a:cs typeface="Poppins"/>
                <a:sym typeface="Poppins"/>
              </a:defRPr>
            </a:lvl1pPr>
            <a:lvl2pPr marL="914400" marR="0" lvl="1" indent="-304800" algn="l" rtl="0">
              <a:lnSpc>
                <a:spcPct val="115000"/>
              </a:lnSpc>
              <a:spcBef>
                <a:spcPts val="160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9pPr>
          </a:lstStyle>
          <a:p>
            <a:pPr marL="0" indent="0">
              <a:buClr>
                <a:srgbClr val="273D40"/>
              </a:buClr>
              <a:buSzPts val="600"/>
              <a:buFont typeface="Arial"/>
              <a:buNone/>
            </a:pPr>
            <a:endParaRPr lang="es-MX" dirty="0">
              <a:latin typeface="Lato"/>
              <a:ea typeface="Lato"/>
              <a:cs typeface="Lato"/>
              <a:sym typeface="Lato"/>
            </a:endParaRPr>
          </a:p>
        </p:txBody>
      </p:sp>
      <p:sp>
        <p:nvSpPr>
          <p:cNvPr id="6" name="Google Shape;691;p8">
            <a:extLst>
              <a:ext uri="{FF2B5EF4-FFF2-40B4-BE49-F238E27FC236}">
                <a16:creationId xmlns:a16="http://schemas.microsoft.com/office/drawing/2014/main" id="{044A755A-4F13-E05C-8478-27842C0F6441}"/>
              </a:ext>
            </a:extLst>
          </p:cNvPr>
          <p:cNvSpPr txBox="1">
            <a:spLocks/>
          </p:cNvSpPr>
          <p:nvPr/>
        </p:nvSpPr>
        <p:spPr>
          <a:xfrm>
            <a:off x="473685" y="2095850"/>
            <a:ext cx="3783139" cy="26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Char char="●"/>
              <a:defRPr sz="1600" b="0" i="0" u="none" strike="noStrike" cap="none">
                <a:solidFill>
                  <a:schemeClr val="lt2"/>
                </a:solidFill>
                <a:latin typeface="Poppins"/>
                <a:ea typeface="Poppins"/>
                <a:cs typeface="Poppins"/>
                <a:sym typeface="Poppins"/>
              </a:defRPr>
            </a:lvl1pPr>
            <a:lvl2pPr marL="914400" marR="0" lvl="1" indent="-304800" algn="l" rtl="0">
              <a:lnSpc>
                <a:spcPct val="115000"/>
              </a:lnSpc>
              <a:spcBef>
                <a:spcPts val="160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9pPr>
          </a:lstStyle>
          <a:p>
            <a:pPr marL="0" indent="0" algn="ctr">
              <a:buClr>
                <a:srgbClr val="273D40"/>
              </a:buClr>
              <a:buSzPts val="600"/>
              <a:buNone/>
            </a:pPr>
            <a:r>
              <a:rPr lang="es-ES" sz="1100" dirty="0">
                <a:effectLst/>
                <a:latin typeface="Times New Roman" panose="02020603050405020304" pitchFamily="18" charset="0"/>
                <a:ea typeface="Arial" panose="020B0604020202020204" pitchFamily="34" charset="0"/>
              </a:rPr>
              <a:t>Diseñar un sistema automatizado de riego por goteo usando </a:t>
            </a:r>
            <a:r>
              <a:rPr lang="es-ES" sz="1100" dirty="0" err="1">
                <a:effectLst/>
                <a:latin typeface="Times New Roman" panose="02020603050405020304" pitchFamily="18" charset="0"/>
                <a:ea typeface="Arial" panose="020B0604020202020204" pitchFamily="34" charset="0"/>
              </a:rPr>
              <a:t>IoT,el</a:t>
            </a:r>
            <a:r>
              <a:rPr lang="es-ES" sz="1100" dirty="0">
                <a:effectLst/>
                <a:latin typeface="Times New Roman" panose="02020603050405020304" pitchFamily="18" charset="0"/>
                <a:ea typeface="Arial" panose="020B0604020202020204" pitchFamily="34" charset="0"/>
              </a:rPr>
              <a:t> cual podrá ser utilizado para que permita mantener el nivel requerido de agua requerido para cultivar plantas, particularmente una planta de maíz, y reducir el consumo del mencionado recurso hídrico.</a:t>
            </a:r>
            <a:endParaRPr lang="es-MX" sz="1100" dirty="0">
              <a:effectLst/>
              <a:latin typeface="Arial" panose="020B0604020202020204" pitchFamily="34" charset="0"/>
              <a:ea typeface="Arial" panose="020B0604020202020204" pitchFamily="34" charset="0"/>
            </a:endParaRPr>
          </a:p>
          <a:p>
            <a:pPr marL="0" indent="0" algn="ctr">
              <a:buClr>
                <a:srgbClr val="273D40"/>
              </a:buClr>
              <a:buSzPts val="600"/>
              <a:buFont typeface="Arial"/>
              <a:buNone/>
            </a:pPr>
            <a:endParaRPr lang="es-MX" dirty="0">
              <a:latin typeface="Lato"/>
              <a:ea typeface="Lato"/>
              <a:cs typeface="Lato"/>
              <a:sym typeface="Lato"/>
            </a:endParaRPr>
          </a:p>
        </p:txBody>
      </p:sp>
      <p:sp>
        <p:nvSpPr>
          <p:cNvPr id="7" name="Google Shape;691;p8">
            <a:extLst>
              <a:ext uri="{FF2B5EF4-FFF2-40B4-BE49-F238E27FC236}">
                <a16:creationId xmlns:a16="http://schemas.microsoft.com/office/drawing/2014/main" id="{2B0843B3-D0F4-C2C8-F0E3-A1B8546BE76C}"/>
              </a:ext>
            </a:extLst>
          </p:cNvPr>
          <p:cNvSpPr txBox="1">
            <a:spLocks/>
          </p:cNvSpPr>
          <p:nvPr/>
        </p:nvSpPr>
        <p:spPr>
          <a:xfrm>
            <a:off x="273970" y="3494680"/>
            <a:ext cx="5156598" cy="26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Char char="●"/>
              <a:defRPr sz="1600" b="0" i="0" u="none" strike="noStrike" cap="none">
                <a:solidFill>
                  <a:schemeClr val="lt2"/>
                </a:solidFill>
                <a:latin typeface="Poppins"/>
                <a:ea typeface="Poppins"/>
                <a:cs typeface="Poppins"/>
                <a:sym typeface="Poppins"/>
              </a:defRPr>
            </a:lvl1pPr>
            <a:lvl2pPr marL="914400" marR="0" lvl="1" indent="-304800" algn="l" rtl="0">
              <a:lnSpc>
                <a:spcPct val="115000"/>
              </a:lnSpc>
              <a:spcBef>
                <a:spcPts val="160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9pPr>
          </a:lstStyle>
          <a:p>
            <a:pPr marL="342900" lvl="0" indent="-342900">
              <a:lnSpc>
                <a:spcPct val="115000"/>
              </a:lnSpc>
              <a:buFont typeface="Arial" panose="020B0604020202020204" pitchFamily="34" charset="0"/>
              <a:buChar char="●"/>
            </a:pPr>
            <a:r>
              <a:rPr lang="es-ES" sz="1100" u="none" strike="noStrike" dirty="0">
                <a:effectLst/>
                <a:latin typeface="Times New Roman" panose="02020603050405020304" pitchFamily="18" charset="0"/>
                <a:ea typeface="Arial" panose="020B0604020202020204" pitchFamily="34" charset="0"/>
              </a:rPr>
              <a:t>Desarrollar la implementación del código y el armado de los materiales electrónicos a usar, para concretar la solución de manera física.</a:t>
            </a:r>
            <a:endParaRPr lang="es-MX" sz="11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s-ES" sz="1100" u="none" strike="noStrike" dirty="0">
                <a:effectLst/>
                <a:latin typeface="Times New Roman" panose="02020603050405020304" pitchFamily="18" charset="0"/>
                <a:ea typeface="Arial" panose="020B0604020202020204" pitchFamily="34" charset="0"/>
              </a:rPr>
              <a:t>Ahorrar agua en el cultivo de una planta de maíz.</a:t>
            </a:r>
            <a:endParaRPr lang="es-MX" sz="11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es-ES" sz="1100" u="none" strike="noStrike" dirty="0">
                <a:effectLst/>
                <a:latin typeface="Times New Roman" panose="02020603050405020304" pitchFamily="18" charset="0"/>
                <a:ea typeface="Arial" panose="020B0604020202020204" pitchFamily="34" charset="0"/>
              </a:rPr>
              <a:t>Desarrollar una base de datos para almacenar la información enviada por los sensores y un servidor de entorno visual para el monitoreo de los datos obtenidos por los sensores,</a:t>
            </a:r>
            <a:endParaRPr lang="es-MX" sz="1100" u="none" strike="noStrike" dirty="0">
              <a:effectLst/>
              <a:latin typeface="Arial" panose="020B0604020202020204" pitchFamily="34" charset="0"/>
              <a:ea typeface="Arial" panose="020B0604020202020204" pitchFamily="34" charset="0"/>
            </a:endParaRPr>
          </a:p>
          <a:p>
            <a:r>
              <a:rPr lang="es-ES" sz="1100" dirty="0">
                <a:effectLst/>
                <a:latin typeface="Times New Roman" panose="02020603050405020304" pitchFamily="18" charset="0"/>
                <a:ea typeface="Arial" panose="020B0604020202020204" pitchFamily="34" charset="0"/>
              </a:rPr>
              <a:t>Validar el sistema automatizado a través de simulaciones</a:t>
            </a:r>
            <a:endParaRPr lang="es-MX" sz="1050" dirty="0">
              <a:latin typeface="Lato"/>
              <a:ea typeface="Lato"/>
              <a:cs typeface="Lato"/>
              <a:sym typeface="Lato"/>
            </a:endParaRPr>
          </a:p>
        </p:txBody>
      </p:sp>
      <p:cxnSp>
        <p:nvCxnSpPr>
          <p:cNvPr id="9" name="Conector recto de flecha 8">
            <a:extLst>
              <a:ext uri="{FF2B5EF4-FFF2-40B4-BE49-F238E27FC236}">
                <a16:creationId xmlns:a16="http://schemas.microsoft.com/office/drawing/2014/main" id="{D2A35348-D9D9-7BB1-87F1-A652BA476365}"/>
              </a:ext>
            </a:extLst>
          </p:cNvPr>
          <p:cNvCxnSpPr/>
          <p:nvPr/>
        </p:nvCxnSpPr>
        <p:spPr>
          <a:xfrm flipH="1" flipV="1">
            <a:off x="4256824" y="2346394"/>
            <a:ext cx="944173" cy="2582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Conector recto de flecha 10">
            <a:extLst>
              <a:ext uri="{FF2B5EF4-FFF2-40B4-BE49-F238E27FC236}">
                <a16:creationId xmlns:a16="http://schemas.microsoft.com/office/drawing/2014/main" id="{4C800501-6536-5F45-3D19-8A77CAF874CB}"/>
              </a:ext>
            </a:extLst>
          </p:cNvPr>
          <p:cNvCxnSpPr/>
          <p:nvPr/>
        </p:nvCxnSpPr>
        <p:spPr>
          <a:xfrm flipH="1">
            <a:off x="4954592" y="3302029"/>
            <a:ext cx="475976" cy="6538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7"/>
          <p:cNvGrpSpPr/>
          <p:nvPr/>
        </p:nvGrpSpPr>
        <p:grpSpPr>
          <a:xfrm>
            <a:off x="6990438" y="274225"/>
            <a:ext cx="1521661" cy="1635627"/>
            <a:chOff x="6990438" y="274225"/>
            <a:chExt cx="1521661" cy="1635627"/>
          </a:xfrm>
        </p:grpSpPr>
        <p:sp>
          <p:nvSpPr>
            <p:cNvPr id="505" name="Google Shape;505;p7"/>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1" name="Google Shape;511;p7"/>
          <p:cNvSpPr txBox="1">
            <a:spLocks noGrp="1"/>
          </p:cNvSpPr>
          <p:nvPr>
            <p:ph type="title"/>
          </p:nvPr>
        </p:nvSpPr>
        <p:spPr>
          <a:xfrm>
            <a:off x="720000" y="2036975"/>
            <a:ext cx="5284786" cy="122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s-MX" dirty="0"/>
              <a:t>PLANTA DE MAIZ</a:t>
            </a:r>
            <a:endParaRPr dirty="0"/>
          </a:p>
        </p:txBody>
      </p:sp>
      <p:sp>
        <p:nvSpPr>
          <p:cNvPr id="512" name="Google Shape;512;p7"/>
          <p:cNvSpPr txBox="1">
            <a:spLocks noGrp="1"/>
          </p:cNvSpPr>
          <p:nvPr>
            <p:ph type="title" idx="2"/>
          </p:nvPr>
        </p:nvSpPr>
        <p:spPr>
          <a:xfrm>
            <a:off x="695984" y="870762"/>
            <a:ext cx="42051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02</a:t>
            </a:r>
            <a:endParaRPr dirty="0"/>
          </a:p>
        </p:txBody>
      </p:sp>
      <p:grpSp>
        <p:nvGrpSpPr>
          <p:cNvPr id="515" name="Google Shape;515;p7"/>
          <p:cNvGrpSpPr/>
          <p:nvPr/>
        </p:nvGrpSpPr>
        <p:grpSpPr>
          <a:xfrm>
            <a:off x="5683433" y="535005"/>
            <a:ext cx="2745461" cy="2737923"/>
            <a:chOff x="4840150" y="1975425"/>
            <a:chExt cx="2862837" cy="2854977"/>
          </a:xfrm>
        </p:grpSpPr>
        <p:sp>
          <p:nvSpPr>
            <p:cNvPr id="516" name="Google Shape;516;p7"/>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7"/>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7"/>
          <p:cNvGrpSpPr/>
          <p:nvPr/>
        </p:nvGrpSpPr>
        <p:grpSpPr>
          <a:xfrm>
            <a:off x="8345706" y="3882964"/>
            <a:ext cx="166385" cy="701017"/>
            <a:chOff x="8668080" y="2328029"/>
            <a:chExt cx="127488" cy="537137"/>
          </a:xfrm>
        </p:grpSpPr>
        <p:sp>
          <p:nvSpPr>
            <p:cNvPr id="539" name="Google Shape;539;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7"/>
          <p:cNvGrpSpPr/>
          <p:nvPr/>
        </p:nvGrpSpPr>
        <p:grpSpPr>
          <a:xfrm rot="5400000">
            <a:off x="992155" y="184488"/>
            <a:ext cx="166385" cy="701017"/>
            <a:chOff x="8668080" y="2328029"/>
            <a:chExt cx="127488" cy="537137"/>
          </a:xfrm>
        </p:grpSpPr>
        <p:sp>
          <p:nvSpPr>
            <p:cNvPr id="552" name="Google Shape;552;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7"/>
          <p:cNvGrpSpPr/>
          <p:nvPr/>
        </p:nvGrpSpPr>
        <p:grpSpPr>
          <a:xfrm>
            <a:off x="6009387" y="4170971"/>
            <a:ext cx="274389" cy="287882"/>
            <a:chOff x="6009387" y="4170971"/>
            <a:chExt cx="274389" cy="287882"/>
          </a:xfrm>
        </p:grpSpPr>
        <p:sp>
          <p:nvSpPr>
            <p:cNvPr id="565" name="Google Shape;565;p7"/>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8168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731" name="Google Shape;731;p8"/>
          <p:cNvSpPr/>
          <p:nvPr/>
        </p:nvSpPr>
        <p:spPr>
          <a:xfrm>
            <a:off x="311525" y="4365640"/>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2" name="Google Shape;732;p8"/>
          <p:cNvGrpSpPr/>
          <p:nvPr/>
        </p:nvGrpSpPr>
        <p:grpSpPr>
          <a:xfrm>
            <a:off x="88081" y="3292812"/>
            <a:ext cx="310599" cy="294704"/>
            <a:chOff x="2327131" y="3148937"/>
            <a:chExt cx="310599" cy="294704"/>
          </a:xfrm>
        </p:grpSpPr>
        <p:sp>
          <p:nvSpPr>
            <p:cNvPr id="733" name="Google Shape;733;p8"/>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Google Shape;690;p8">
            <a:extLst>
              <a:ext uri="{FF2B5EF4-FFF2-40B4-BE49-F238E27FC236}">
                <a16:creationId xmlns:a16="http://schemas.microsoft.com/office/drawing/2014/main" id="{4CAC1913-CBD2-25E1-4C5E-B97DE642BADF}"/>
              </a:ext>
            </a:extLst>
          </p:cNvPr>
          <p:cNvSpPr txBox="1">
            <a:spLocks/>
          </p:cNvSpPr>
          <p:nvPr/>
        </p:nvSpPr>
        <p:spPr>
          <a:xfrm>
            <a:off x="720000" y="533568"/>
            <a:ext cx="77040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s-MX" sz="2000" dirty="0"/>
              <a:t>Planta de maíz</a:t>
            </a:r>
          </a:p>
          <a:p>
            <a:endParaRPr lang="es-MX" sz="2000" dirty="0"/>
          </a:p>
        </p:txBody>
      </p:sp>
      <p:pic>
        <p:nvPicPr>
          <p:cNvPr id="3080" name="Picture 8" descr="Maíz Imágenes PNG Transparente Descarga gratuita | PNGMart">
            <a:extLst>
              <a:ext uri="{FF2B5EF4-FFF2-40B4-BE49-F238E27FC236}">
                <a16:creationId xmlns:a16="http://schemas.microsoft.com/office/drawing/2014/main" id="{39FB5794-26CE-5BE5-E692-EA0BACE7B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2001603"/>
            <a:ext cx="3848100" cy="31718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D9F324E-37EE-84A6-276B-6114A90A4F81}"/>
              </a:ext>
            </a:extLst>
          </p:cNvPr>
          <p:cNvPicPr>
            <a:picLocks noChangeAspect="1"/>
          </p:cNvPicPr>
          <p:nvPr/>
        </p:nvPicPr>
        <p:blipFill>
          <a:blip r:embed="rId4"/>
          <a:stretch>
            <a:fillRect/>
          </a:stretch>
        </p:blipFill>
        <p:spPr>
          <a:xfrm>
            <a:off x="6491112" y="1289640"/>
            <a:ext cx="1036471" cy="1444372"/>
          </a:xfrm>
          <a:prstGeom prst="rect">
            <a:avLst/>
          </a:prstGeom>
          <a:scene3d>
            <a:camera prst="perspectiveLeft"/>
            <a:lightRig rig="threePt" dir="t"/>
          </a:scene3d>
        </p:spPr>
      </p:pic>
      <p:pic>
        <p:nvPicPr>
          <p:cNvPr id="7" name="Imagen 6">
            <a:extLst>
              <a:ext uri="{FF2B5EF4-FFF2-40B4-BE49-F238E27FC236}">
                <a16:creationId xmlns:a16="http://schemas.microsoft.com/office/drawing/2014/main" id="{0651790A-F618-A3E4-EB23-9BFC446D898D}"/>
              </a:ext>
            </a:extLst>
          </p:cNvPr>
          <p:cNvPicPr>
            <a:picLocks noChangeAspect="1"/>
          </p:cNvPicPr>
          <p:nvPr/>
        </p:nvPicPr>
        <p:blipFill rotWithShape="1">
          <a:blip r:embed="rId5"/>
          <a:srcRect l="958"/>
          <a:stretch/>
        </p:blipFill>
        <p:spPr>
          <a:xfrm>
            <a:off x="494698" y="3684296"/>
            <a:ext cx="4730206" cy="1193988"/>
          </a:xfrm>
          <a:prstGeom prst="rect">
            <a:avLst/>
          </a:prstGeom>
        </p:spPr>
      </p:pic>
      <p:sp>
        <p:nvSpPr>
          <p:cNvPr id="9" name="Rectángulo: esquinas redondeadas 8">
            <a:extLst>
              <a:ext uri="{FF2B5EF4-FFF2-40B4-BE49-F238E27FC236}">
                <a16:creationId xmlns:a16="http://schemas.microsoft.com/office/drawing/2014/main" id="{0557E4F1-5363-800F-5CE7-541071418D02}"/>
              </a:ext>
            </a:extLst>
          </p:cNvPr>
          <p:cNvSpPr/>
          <p:nvPr/>
        </p:nvSpPr>
        <p:spPr>
          <a:xfrm>
            <a:off x="3544712" y="175051"/>
            <a:ext cx="5364376" cy="93486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s-MX"/>
          </a:p>
        </p:txBody>
      </p:sp>
      <p:sp>
        <p:nvSpPr>
          <p:cNvPr id="13" name="Google Shape;691;p8">
            <a:extLst>
              <a:ext uri="{FF2B5EF4-FFF2-40B4-BE49-F238E27FC236}">
                <a16:creationId xmlns:a16="http://schemas.microsoft.com/office/drawing/2014/main" id="{157FA07D-BB55-42EA-C5A9-97D4F2B9B8B4}"/>
              </a:ext>
            </a:extLst>
          </p:cNvPr>
          <p:cNvSpPr txBox="1">
            <a:spLocks/>
          </p:cNvSpPr>
          <p:nvPr/>
        </p:nvSpPr>
        <p:spPr>
          <a:xfrm>
            <a:off x="3544712" y="218058"/>
            <a:ext cx="5364376" cy="267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Char char="●"/>
              <a:defRPr sz="1600" b="0" i="0" u="none" strike="noStrike" cap="none">
                <a:solidFill>
                  <a:schemeClr val="lt2"/>
                </a:solidFill>
                <a:latin typeface="Poppins"/>
                <a:ea typeface="Poppins"/>
                <a:cs typeface="Poppins"/>
                <a:sym typeface="Poppins"/>
              </a:defRPr>
            </a:lvl1pPr>
            <a:lvl2pPr marL="914400" marR="0" lvl="1" indent="-304800" algn="l" rtl="0">
              <a:lnSpc>
                <a:spcPct val="115000"/>
              </a:lnSpc>
              <a:spcBef>
                <a:spcPts val="160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2pPr>
            <a:lvl3pPr marL="1371600" marR="0" lvl="2"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3pPr>
            <a:lvl4pPr marL="1828800" marR="0" lvl="3"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4pPr>
            <a:lvl5pPr marL="2286000" marR="0" lvl="4"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5pPr>
            <a:lvl6pPr marL="2743200" marR="0" lvl="5"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6pPr>
            <a:lvl7pPr marL="3200400" marR="0" lvl="6"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7pPr>
            <a:lvl8pPr marL="3657600" marR="0" lvl="7"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8pPr>
            <a:lvl9pPr marL="4114800" marR="0" lvl="8" indent="-304800" algn="l" rtl="0">
              <a:lnSpc>
                <a:spcPct val="115000"/>
              </a:lnSpc>
              <a:spcBef>
                <a:spcPts val="0"/>
              </a:spcBef>
              <a:spcAft>
                <a:spcPts val="0"/>
              </a:spcAft>
              <a:buClr>
                <a:schemeClr val="lt2"/>
              </a:buClr>
              <a:buSzPts val="1200"/>
              <a:buFont typeface="Roboto Condensed Light"/>
              <a:buChar char="■"/>
              <a:defRPr sz="1400" b="0" i="0" u="none" strike="noStrike" cap="none">
                <a:solidFill>
                  <a:schemeClr val="lt2"/>
                </a:solidFill>
                <a:latin typeface="Lato"/>
                <a:ea typeface="Lato"/>
                <a:cs typeface="Lato"/>
                <a:sym typeface="Lato"/>
              </a:defRPr>
            </a:lvl9pPr>
          </a:lstStyle>
          <a:p>
            <a:pPr marL="0" indent="0" algn="ctr">
              <a:buClr>
                <a:srgbClr val="273D40"/>
              </a:buClr>
              <a:buSzPts val="600"/>
              <a:buFont typeface="Lato"/>
              <a:buNone/>
            </a:pPr>
            <a:r>
              <a:rPr lang="es-MX" sz="1200" dirty="0">
                <a:latin typeface="Times New Roman" panose="02020603050405020304" pitchFamily="18" charset="0"/>
                <a:cs typeface="Times New Roman" panose="02020603050405020304" pitchFamily="18" charset="0"/>
              </a:rPr>
              <a:t>El maíz es el cereal más eficaz como productor de grano, contribuyendo a ello varios factores, desde los ambientales fisiológicos, como el tamaño de la planta, el área foliar, los sistemas de raíces abundantes y un tejido vascular amplio y eficiente.</a:t>
            </a:r>
            <a:endParaRPr lang="es-MX" sz="1200" dirty="0">
              <a:latin typeface="Times New Roman" panose="02020603050405020304" pitchFamily="18" charset="0"/>
              <a:ea typeface="Lato"/>
              <a:cs typeface="Times New Roman" panose="02020603050405020304" pitchFamily="18" charset="0"/>
              <a:sym typeface="Lato"/>
            </a:endParaRPr>
          </a:p>
        </p:txBody>
      </p:sp>
      <p:sp>
        <p:nvSpPr>
          <p:cNvPr id="14" name="Elipse 13">
            <a:extLst>
              <a:ext uri="{FF2B5EF4-FFF2-40B4-BE49-F238E27FC236}">
                <a16:creationId xmlns:a16="http://schemas.microsoft.com/office/drawing/2014/main" id="{2DE1BDC4-7F6D-A799-0668-F0534E484EF3}"/>
              </a:ext>
            </a:extLst>
          </p:cNvPr>
          <p:cNvSpPr/>
          <p:nvPr/>
        </p:nvSpPr>
        <p:spPr>
          <a:xfrm>
            <a:off x="219882" y="1527664"/>
            <a:ext cx="1405718" cy="90821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dirty="0"/>
              <a:t>CLIMA</a:t>
            </a:r>
          </a:p>
        </p:txBody>
      </p:sp>
      <p:sp>
        <p:nvSpPr>
          <p:cNvPr id="15" name="Elipse 14">
            <a:extLst>
              <a:ext uri="{FF2B5EF4-FFF2-40B4-BE49-F238E27FC236}">
                <a16:creationId xmlns:a16="http://schemas.microsoft.com/office/drawing/2014/main" id="{CABB9E79-3926-CF77-3EB9-1CF44A5A4CCB}"/>
              </a:ext>
            </a:extLst>
          </p:cNvPr>
          <p:cNvSpPr/>
          <p:nvPr/>
        </p:nvSpPr>
        <p:spPr>
          <a:xfrm>
            <a:off x="4572000" y="2326109"/>
            <a:ext cx="1662492" cy="81580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dirty="0"/>
              <a:t>Humedad relativa</a:t>
            </a:r>
          </a:p>
        </p:txBody>
      </p:sp>
      <p:sp>
        <p:nvSpPr>
          <p:cNvPr id="16" name="Elipse 15">
            <a:extLst>
              <a:ext uri="{FF2B5EF4-FFF2-40B4-BE49-F238E27FC236}">
                <a16:creationId xmlns:a16="http://schemas.microsoft.com/office/drawing/2014/main" id="{0BA6CC44-4224-17DB-E8A1-97F60C0661EA}"/>
              </a:ext>
            </a:extLst>
          </p:cNvPr>
          <p:cNvSpPr/>
          <p:nvPr/>
        </p:nvSpPr>
        <p:spPr>
          <a:xfrm>
            <a:off x="2754489" y="1407751"/>
            <a:ext cx="1817511" cy="102812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dirty="0"/>
              <a:t>HUMEDAD EN EL SUELO</a:t>
            </a:r>
          </a:p>
        </p:txBody>
      </p:sp>
      <p:sp>
        <p:nvSpPr>
          <p:cNvPr id="17" name="Elipse 16">
            <a:extLst>
              <a:ext uri="{FF2B5EF4-FFF2-40B4-BE49-F238E27FC236}">
                <a16:creationId xmlns:a16="http://schemas.microsoft.com/office/drawing/2014/main" id="{E7A91441-7700-E614-0AFD-2D90137DCE86}"/>
              </a:ext>
            </a:extLst>
          </p:cNvPr>
          <p:cNvSpPr/>
          <p:nvPr/>
        </p:nvSpPr>
        <p:spPr>
          <a:xfrm>
            <a:off x="1318622" y="2486502"/>
            <a:ext cx="1662492" cy="92154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dirty="0"/>
              <a:t>RADIACION SOLAR</a:t>
            </a:r>
          </a:p>
        </p:txBody>
      </p:sp>
    </p:spTree>
    <p:extLst>
      <p:ext uri="{BB962C8B-B14F-4D97-AF65-F5344CB8AC3E}">
        <p14:creationId xmlns:p14="http://schemas.microsoft.com/office/powerpoint/2010/main" val="2177373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7"/>
          <p:cNvGrpSpPr/>
          <p:nvPr/>
        </p:nvGrpSpPr>
        <p:grpSpPr>
          <a:xfrm>
            <a:off x="6990438" y="274225"/>
            <a:ext cx="1521661" cy="1635627"/>
            <a:chOff x="6990438" y="274225"/>
            <a:chExt cx="1521661" cy="1635627"/>
          </a:xfrm>
        </p:grpSpPr>
        <p:sp>
          <p:nvSpPr>
            <p:cNvPr id="505" name="Google Shape;505;p7"/>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2" name="Google Shape;512;p7"/>
          <p:cNvSpPr txBox="1">
            <a:spLocks noGrp="1"/>
          </p:cNvSpPr>
          <p:nvPr>
            <p:ph type="title" idx="2"/>
          </p:nvPr>
        </p:nvSpPr>
        <p:spPr>
          <a:xfrm>
            <a:off x="695984" y="870762"/>
            <a:ext cx="42051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03</a:t>
            </a:r>
            <a:endParaRPr dirty="0"/>
          </a:p>
        </p:txBody>
      </p:sp>
      <p:grpSp>
        <p:nvGrpSpPr>
          <p:cNvPr id="515" name="Google Shape;515;p7"/>
          <p:cNvGrpSpPr/>
          <p:nvPr/>
        </p:nvGrpSpPr>
        <p:grpSpPr>
          <a:xfrm>
            <a:off x="5683433" y="535005"/>
            <a:ext cx="2745461" cy="2737923"/>
            <a:chOff x="4840150" y="1975425"/>
            <a:chExt cx="2862837" cy="2854977"/>
          </a:xfrm>
        </p:grpSpPr>
        <p:sp>
          <p:nvSpPr>
            <p:cNvPr id="516" name="Google Shape;516;p7"/>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7"/>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7"/>
          <p:cNvGrpSpPr/>
          <p:nvPr/>
        </p:nvGrpSpPr>
        <p:grpSpPr>
          <a:xfrm>
            <a:off x="8345706" y="3882964"/>
            <a:ext cx="166385" cy="701017"/>
            <a:chOff x="8668080" y="2328029"/>
            <a:chExt cx="127488" cy="537137"/>
          </a:xfrm>
        </p:grpSpPr>
        <p:sp>
          <p:nvSpPr>
            <p:cNvPr id="539" name="Google Shape;539;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7"/>
          <p:cNvGrpSpPr/>
          <p:nvPr/>
        </p:nvGrpSpPr>
        <p:grpSpPr>
          <a:xfrm rot="5400000">
            <a:off x="992155" y="184488"/>
            <a:ext cx="166385" cy="701017"/>
            <a:chOff x="8668080" y="2328029"/>
            <a:chExt cx="127488" cy="537137"/>
          </a:xfrm>
        </p:grpSpPr>
        <p:sp>
          <p:nvSpPr>
            <p:cNvPr id="552" name="Google Shape;552;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7"/>
          <p:cNvGrpSpPr/>
          <p:nvPr/>
        </p:nvGrpSpPr>
        <p:grpSpPr>
          <a:xfrm>
            <a:off x="6009387" y="4170971"/>
            <a:ext cx="274389" cy="287882"/>
            <a:chOff x="6009387" y="4170971"/>
            <a:chExt cx="274389" cy="287882"/>
          </a:xfrm>
        </p:grpSpPr>
        <p:sp>
          <p:nvSpPr>
            <p:cNvPr id="565" name="Google Shape;565;p7"/>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511;p7">
            <a:extLst>
              <a:ext uri="{FF2B5EF4-FFF2-40B4-BE49-F238E27FC236}">
                <a16:creationId xmlns:a16="http://schemas.microsoft.com/office/drawing/2014/main" id="{27F5326E-0BDE-9369-7B74-9C2884D531C6}"/>
              </a:ext>
            </a:extLst>
          </p:cNvPr>
          <p:cNvSpPr txBox="1">
            <a:spLocks/>
          </p:cNvSpPr>
          <p:nvPr/>
        </p:nvSpPr>
        <p:spPr>
          <a:xfrm>
            <a:off x="720000" y="2036975"/>
            <a:ext cx="7513976" cy="122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Days One"/>
              <a:buNone/>
              <a:defRPr sz="40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chemeClr val="lt2"/>
              </a:buClr>
              <a:buSzPts val="3600"/>
              <a:buFont typeface="Bebas Neue"/>
              <a:buNone/>
              <a:defRPr sz="36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600"/>
              <a:buFont typeface="Bebas Neue"/>
              <a:buNone/>
              <a:defRPr sz="36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600"/>
              <a:buFont typeface="Bebas Neue"/>
              <a:buNone/>
              <a:defRPr sz="36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600"/>
              <a:buFont typeface="Bebas Neue"/>
              <a:buNone/>
              <a:defRPr sz="36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600"/>
              <a:buFont typeface="Bebas Neue"/>
              <a:buNone/>
              <a:defRPr sz="36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600"/>
              <a:buFont typeface="Bebas Neue"/>
              <a:buNone/>
              <a:defRPr sz="36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600"/>
              <a:buFont typeface="Bebas Neue"/>
              <a:buNone/>
              <a:defRPr sz="36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600"/>
              <a:buFont typeface="Bebas Neue"/>
              <a:buNone/>
              <a:defRPr sz="3600" b="0" i="0" u="none" strike="noStrike" cap="none">
                <a:solidFill>
                  <a:schemeClr val="lt2"/>
                </a:solidFill>
                <a:latin typeface="Bebas Neue"/>
                <a:ea typeface="Bebas Neue"/>
                <a:cs typeface="Bebas Neue"/>
                <a:sym typeface="Bebas Neue"/>
              </a:defRPr>
            </a:lvl9pPr>
          </a:lstStyle>
          <a:p>
            <a:r>
              <a:rPr lang="es-MX"/>
              <a:t>DISEÑO DE LA IMPLEMENTACION DE SISTEMA DE RIEGO</a:t>
            </a:r>
            <a:endParaRPr lang="es-MX" dirty="0"/>
          </a:p>
        </p:txBody>
      </p:sp>
    </p:spTree>
    <p:extLst>
      <p:ext uri="{BB962C8B-B14F-4D97-AF65-F5344CB8AC3E}">
        <p14:creationId xmlns:p14="http://schemas.microsoft.com/office/powerpoint/2010/main" val="1117261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pSp>
        <p:nvGrpSpPr>
          <p:cNvPr id="709" name="Google Shape;709;p8"/>
          <p:cNvGrpSpPr/>
          <p:nvPr/>
        </p:nvGrpSpPr>
        <p:grpSpPr>
          <a:xfrm rot="5400000">
            <a:off x="7990305" y="4257988"/>
            <a:ext cx="166385" cy="701017"/>
            <a:chOff x="8668080" y="2328029"/>
            <a:chExt cx="127488" cy="537137"/>
          </a:xfrm>
        </p:grpSpPr>
        <p:sp>
          <p:nvSpPr>
            <p:cNvPr id="710" name="Google Shape;710;p8"/>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8"/>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8"/>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8"/>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8"/>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8"/>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8"/>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8"/>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8"/>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8"/>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1" name="Google Shape;731;p8"/>
          <p:cNvSpPr/>
          <p:nvPr/>
        </p:nvSpPr>
        <p:spPr>
          <a:xfrm>
            <a:off x="311525" y="4365640"/>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2" name="Google Shape;732;p8"/>
          <p:cNvGrpSpPr/>
          <p:nvPr/>
        </p:nvGrpSpPr>
        <p:grpSpPr>
          <a:xfrm>
            <a:off x="88081" y="3292812"/>
            <a:ext cx="310599" cy="294704"/>
            <a:chOff x="2327131" y="3148937"/>
            <a:chExt cx="310599" cy="294704"/>
          </a:xfrm>
        </p:grpSpPr>
        <p:sp>
          <p:nvSpPr>
            <p:cNvPr id="733" name="Google Shape;733;p8"/>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Google Shape;690;p8">
            <a:extLst>
              <a:ext uri="{FF2B5EF4-FFF2-40B4-BE49-F238E27FC236}">
                <a16:creationId xmlns:a16="http://schemas.microsoft.com/office/drawing/2014/main" id="{4CAC1913-CBD2-25E1-4C5E-B97DE642BADF}"/>
              </a:ext>
            </a:extLst>
          </p:cNvPr>
          <p:cNvSpPr txBox="1">
            <a:spLocks/>
          </p:cNvSpPr>
          <p:nvPr/>
        </p:nvSpPr>
        <p:spPr>
          <a:xfrm>
            <a:off x="691900" y="217571"/>
            <a:ext cx="77040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s-MX" sz="2000" dirty="0"/>
              <a:t>Diseño del sistema</a:t>
            </a:r>
          </a:p>
        </p:txBody>
      </p:sp>
      <p:pic>
        <p:nvPicPr>
          <p:cNvPr id="6" name="image17.png">
            <a:extLst>
              <a:ext uri="{FF2B5EF4-FFF2-40B4-BE49-F238E27FC236}">
                <a16:creationId xmlns:a16="http://schemas.microsoft.com/office/drawing/2014/main" id="{B6F2C9AA-9631-6CCD-FBE0-9BCFC04F13B2}"/>
              </a:ext>
            </a:extLst>
          </p:cNvPr>
          <p:cNvPicPr/>
          <p:nvPr/>
        </p:nvPicPr>
        <p:blipFill>
          <a:blip r:embed="rId3"/>
          <a:srcRect/>
          <a:stretch>
            <a:fillRect/>
          </a:stretch>
        </p:blipFill>
        <p:spPr>
          <a:xfrm>
            <a:off x="748713" y="761387"/>
            <a:ext cx="5776265" cy="4164542"/>
          </a:xfrm>
          <a:prstGeom prst="rect">
            <a:avLst/>
          </a:prstGeom>
          <a:ln>
            <a:solidFill>
              <a:schemeClr val="tx1"/>
            </a:solidFill>
          </a:ln>
        </p:spPr>
      </p:pic>
      <p:pic>
        <p:nvPicPr>
          <p:cNvPr id="2050" name="Picture 2" descr="Iot - Iconos gratis de electrónica">
            <a:extLst>
              <a:ext uri="{FF2B5EF4-FFF2-40B4-BE49-F238E27FC236}">
                <a16:creationId xmlns:a16="http://schemas.microsoft.com/office/drawing/2014/main" id="{35556D16-2C37-4942-080B-FDAD7873B4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88" y="1796103"/>
            <a:ext cx="2095109" cy="209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275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pSp>
        <p:nvGrpSpPr>
          <p:cNvPr id="504" name="Google Shape;504;p7"/>
          <p:cNvGrpSpPr/>
          <p:nvPr/>
        </p:nvGrpSpPr>
        <p:grpSpPr>
          <a:xfrm>
            <a:off x="6990438" y="274225"/>
            <a:ext cx="1521661" cy="1635627"/>
            <a:chOff x="6990438" y="274225"/>
            <a:chExt cx="1521661" cy="1635627"/>
          </a:xfrm>
        </p:grpSpPr>
        <p:sp>
          <p:nvSpPr>
            <p:cNvPr id="505" name="Google Shape;505;p7"/>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1" name="Google Shape;511;p7"/>
          <p:cNvSpPr txBox="1">
            <a:spLocks noGrp="1"/>
          </p:cNvSpPr>
          <p:nvPr>
            <p:ph type="title"/>
          </p:nvPr>
        </p:nvSpPr>
        <p:spPr>
          <a:xfrm>
            <a:off x="720000" y="2036975"/>
            <a:ext cx="5284786" cy="122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s-MX" dirty="0"/>
              <a:t>NODE RED Y MYSQL</a:t>
            </a:r>
            <a:endParaRPr dirty="0"/>
          </a:p>
        </p:txBody>
      </p:sp>
      <p:sp>
        <p:nvSpPr>
          <p:cNvPr id="512" name="Google Shape;512;p7"/>
          <p:cNvSpPr txBox="1">
            <a:spLocks noGrp="1"/>
          </p:cNvSpPr>
          <p:nvPr>
            <p:ph type="title" idx="2"/>
          </p:nvPr>
        </p:nvSpPr>
        <p:spPr>
          <a:xfrm>
            <a:off x="695984" y="870762"/>
            <a:ext cx="42051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04</a:t>
            </a:r>
            <a:endParaRPr dirty="0"/>
          </a:p>
        </p:txBody>
      </p:sp>
      <p:grpSp>
        <p:nvGrpSpPr>
          <p:cNvPr id="515" name="Google Shape;515;p7"/>
          <p:cNvGrpSpPr/>
          <p:nvPr/>
        </p:nvGrpSpPr>
        <p:grpSpPr>
          <a:xfrm>
            <a:off x="5683433" y="535005"/>
            <a:ext cx="2745461" cy="2737923"/>
            <a:chOff x="4840150" y="1975425"/>
            <a:chExt cx="2862837" cy="2854977"/>
          </a:xfrm>
        </p:grpSpPr>
        <p:sp>
          <p:nvSpPr>
            <p:cNvPr id="516" name="Google Shape;516;p7"/>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7"/>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6" name="Google Shape;536;p7"/>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7"/>
          <p:cNvGrpSpPr/>
          <p:nvPr/>
        </p:nvGrpSpPr>
        <p:grpSpPr>
          <a:xfrm>
            <a:off x="8345706" y="3882964"/>
            <a:ext cx="166385" cy="701017"/>
            <a:chOff x="8668080" y="2328029"/>
            <a:chExt cx="127488" cy="537137"/>
          </a:xfrm>
        </p:grpSpPr>
        <p:sp>
          <p:nvSpPr>
            <p:cNvPr id="539" name="Google Shape;539;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 name="Google Shape;551;p7"/>
          <p:cNvGrpSpPr/>
          <p:nvPr/>
        </p:nvGrpSpPr>
        <p:grpSpPr>
          <a:xfrm rot="5400000">
            <a:off x="992155" y="184488"/>
            <a:ext cx="166385" cy="701017"/>
            <a:chOff x="8668080" y="2328029"/>
            <a:chExt cx="127488" cy="537137"/>
          </a:xfrm>
        </p:grpSpPr>
        <p:sp>
          <p:nvSpPr>
            <p:cNvPr id="552" name="Google Shape;552;p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7"/>
          <p:cNvGrpSpPr/>
          <p:nvPr/>
        </p:nvGrpSpPr>
        <p:grpSpPr>
          <a:xfrm>
            <a:off x="6009387" y="4170971"/>
            <a:ext cx="274389" cy="287882"/>
            <a:chOff x="6009387" y="4170971"/>
            <a:chExt cx="274389" cy="287882"/>
          </a:xfrm>
        </p:grpSpPr>
        <p:sp>
          <p:nvSpPr>
            <p:cNvPr id="565" name="Google Shape;565;p7"/>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805042422"/>
      </p:ext>
    </p:extLst>
  </p:cSld>
  <p:clrMapOvr>
    <a:masterClrMapping/>
  </p:clrMapOvr>
</p:sld>
</file>

<file path=ppt/theme/theme1.xml><?xml version="1.0" encoding="utf-8"?>
<a:theme xmlns:a="http://schemas.openxmlformats.org/drawingml/2006/main" name="Internet of Things XL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961</Words>
  <Application>Microsoft Office PowerPoint</Application>
  <PresentationFormat>Presentación en pantalla (16:9)</PresentationFormat>
  <Paragraphs>90</Paragraphs>
  <Slides>17</Slides>
  <Notes>17</Notes>
  <HiddenSlides>0</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17</vt:i4>
      </vt:variant>
    </vt:vector>
  </HeadingPairs>
  <TitlesOfParts>
    <vt:vector size="27" baseType="lpstr">
      <vt:lpstr>Arial</vt:lpstr>
      <vt:lpstr>Bebas Neue</vt:lpstr>
      <vt:lpstr>Times New Roman</vt:lpstr>
      <vt:lpstr>Days One</vt:lpstr>
      <vt:lpstr>Poppins</vt:lpstr>
      <vt:lpstr>Lato</vt:lpstr>
      <vt:lpstr>Aharoni</vt:lpstr>
      <vt:lpstr>Merriweather</vt:lpstr>
      <vt:lpstr>Roboto Condensed Light</vt:lpstr>
      <vt:lpstr>Internet of Things XL by Slidesgo</vt:lpstr>
      <vt:lpstr>SISTEMA DE RIEGO AUTOMATIZADO POR GOTEO</vt:lpstr>
      <vt:lpstr>INDICE</vt:lpstr>
      <vt:lpstr>PROBLEMÁTICA Y OBJETIVOS</vt:lpstr>
      <vt:lpstr>Planteamiento del problema</vt:lpstr>
      <vt:lpstr>PLANTA DE MAIZ</vt:lpstr>
      <vt:lpstr>Presentación de PowerPoint</vt:lpstr>
      <vt:lpstr>03</vt:lpstr>
      <vt:lpstr>Presentación de PowerPoint</vt:lpstr>
      <vt:lpstr>NODE RED Y MYSQL</vt:lpstr>
      <vt:lpstr>Presentación de PowerPoint</vt:lpstr>
      <vt:lpstr>Presentación de PowerPoint</vt:lpstr>
      <vt:lpstr>05</vt:lpstr>
      <vt:lpstr>Presentación de PowerPoint</vt:lpstr>
      <vt:lpstr>RESULTADOS Y CONCLUSIONES</vt:lpstr>
      <vt:lpstr>Conclusiones</vt:lpstr>
      <vt:lpstr>BIBLIOGRAFIA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RIEGO AUTOMATIZADO POR GOTEO</dc:title>
  <dc:creator>Patrik Guzman F</dc:creator>
  <cp:lastModifiedBy>JUAN ELIAS FLORES DIAZ</cp:lastModifiedBy>
  <cp:revision>4</cp:revision>
  <dcterms:modified xsi:type="dcterms:W3CDTF">2023-01-02T03:23:23Z</dcterms:modified>
</cp:coreProperties>
</file>